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34"/>
  </p:notesMasterIdLst>
  <p:handoutMasterIdLst>
    <p:handoutMasterId r:id="rId35"/>
  </p:handoutMasterIdLst>
  <p:sldIdLst>
    <p:sldId id="256" r:id="rId7"/>
    <p:sldId id="260" r:id="rId8"/>
    <p:sldId id="261" r:id="rId9"/>
    <p:sldId id="272" r:id="rId10"/>
    <p:sldId id="275" r:id="rId11"/>
    <p:sldId id="270" r:id="rId12"/>
    <p:sldId id="296" r:id="rId13"/>
    <p:sldId id="299" r:id="rId14"/>
    <p:sldId id="297" r:id="rId15"/>
    <p:sldId id="276" r:id="rId16"/>
    <p:sldId id="277" r:id="rId17"/>
    <p:sldId id="278" r:id="rId18"/>
    <p:sldId id="279" r:id="rId19"/>
    <p:sldId id="301" r:id="rId20"/>
    <p:sldId id="302" r:id="rId21"/>
    <p:sldId id="303" r:id="rId22"/>
    <p:sldId id="305" r:id="rId23"/>
    <p:sldId id="280" r:id="rId24"/>
    <p:sldId id="281" r:id="rId25"/>
    <p:sldId id="282" r:id="rId26"/>
    <p:sldId id="286" r:id="rId27"/>
    <p:sldId id="287" r:id="rId28"/>
    <p:sldId id="293" r:id="rId29"/>
    <p:sldId id="304" r:id="rId30"/>
    <p:sldId id="295" r:id="rId31"/>
    <p:sldId id="274" r:id="rId32"/>
    <p:sldId id="267" r:id="rId33"/>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69951" autoAdjust="0"/>
  </p:normalViewPr>
  <p:slideViewPr>
    <p:cSldViewPr>
      <p:cViewPr varScale="1">
        <p:scale>
          <a:sx n="61" d="100"/>
          <a:sy n="61" d="100"/>
        </p:scale>
        <p:origin x="1330" y="43"/>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2/23/2016 1:53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2/23/2016 1:53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91668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3187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7784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50393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083613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64084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745766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214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76649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2/23/2016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5842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s-E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2/23/2016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1702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8309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88320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19063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4193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12584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2/23/2016 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71642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2"/>
            <a:ext cx="11885683"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88427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08443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0" y="1091"/>
            <a:ext cx="12428613" cy="6991987"/>
          </a:xfrm>
          <a:prstGeom prst="rect">
            <a:avLst/>
          </a:prstGeom>
        </p:spPr>
      </p:pic>
      <p:sp>
        <p:nvSpPr>
          <p:cNvPr id="2" name="Title 1"/>
          <p:cNvSpPr>
            <a:spLocks noGrp="1"/>
          </p:cNvSpPr>
          <p:nvPr>
            <p:ph type="title" hasCustomPrompt="1"/>
          </p:nvPr>
        </p:nvSpPr>
        <p:spPr>
          <a:xfrm>
            <a:off x="274604" y="2136776"/>
            <a:ext cx="10055529"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05" y="4881266"/>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537325"/>
            <a:ext cx="12434253"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86" y="6678219"/>
            <a:ext cx="822846" cy="175415"/>
          </a:xfrm>
          <a:prstGeom prst="rect">
            <a:avLst/>
          </a:prstGeom>
        </p:spPr>
      </p:pic>
    </p:spTree>
    <p:extLst>
      <p:ext uri="{BB962C8B-B14F-4D97-AF65-F5344CB8AC3E}">
        <p14:creationId xmlns:p14="http://schemas.microsoft.com/office/powerpoint/2010/main" val="390342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 id="2147484334" r:id="rId28"/>
    <p:sldLayoutId id="2147484335" r:id="rId29"/>
  </p:sldLayoutIdLst>
  <p:transition>
    <p:fade/>
  </p:transition>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2579" y="90144"/>
            <a:ext cx="11888047" cy="917575"/>
          </a:xfrm>
        </p:spPr>
        <p:txBody>
          <a:bodyPr/>
          <a:lstStyle/>
          <a:p>
            <a:r>
              <a:rPr lang="en-US" dirty="0" smtClean="0"/>
              <a:t>Microsoft </a:t>
            </a:r>
            <a:r>
              <a:rPr lang="en-US" dirty="0"/>
              <a:t>Azure</a:t>
            </a:r>
            <a:r>
              <a:rPr lang="en-US" dirty="0" smtClean="0"/>
              <a:t> Service Fabric</a:t>
            </a:r>
            <a:br>
              <a:rPr lang="en-US" dirty="0" smtClean="0"/>
            </a:br>
            <a:r>
              <a:rPr lang="en-US" sz="2800" spc="0" dirty="0" smtClean="0">
                <a:solidFill>
                  <a:srgbClr val="67217A"/>
                </a:solidFill>
                <a:cs typeface="+mn-cs"/>
              </a:rPr>
              <a:t>Una </a:t>
            </a:r>
            <a:r>
              <a:rPr lang="en-US" sz="2800" spc="0" dirty="0" err="1" smtClean="0">
                <a:solidFill>
                  <a:srgbClr val="67217A"/>
                </a:solidFill>
                <a:cs typeface="+mn-cs"/>
              </a:rPr>
              <a:t>plataforma</a:t>
            </a:r>
            <a:r>
              <a:rPr lang="en-US" sz="2800" spc="0" dirty="0" smtClean="0">
                <a:solidFill>
                  <a:srgbClr val="67217A"/>
                </a:solidFill>
                <a:cs typeface="+mn-cs"/>
              </a:rPr>
              <a:t> para </a:t>
            </a:r>
            <a:r>
              <a:rPr lang="en-US" sz="2800" spc="0" dirty="0" err="1" smtClean="0">
                <a:solidFill>
                  <a:srgbClr val="67217A"/>
                </a:solidFill>
                <a:cs typeface="+mn-cs"/>
              </a:rPr>
              <a:t>aplicaciones</a:t>
            </a:r>
            <a:r>
              <a:rPr lang="en-US" sz="2800" spc="0" dirty="0" smtClean="0">
                <a:solidFill>
                  <a:srgbClr val="67217A"/>
                </a:solidFill>
                <a:cs typeface="+mn-cs"/>
              </a:rPr>
              <a:t> </a:t>
            </a:r>
            <a:r>
              <a:rPr lang="en-US" sz="2800" spc="0" dirty="0" err="1" smtClean="0">
                <a:solidFill>
                  <a:srgbClr val="67217A"/>
                </a:solidFill>
                <a:cs typeface="+mn-cs"/>
              </a:rPr>
              <a:t>basadas</a:t>
            </a:r>
            <a:r>
              <a:rPr lang="en-US" sz="2800" spc="0" dirty="0" smtClean="0">
                <a:solidFill>
                  <a:srgbClr val="67217A"/>
                </a:solidFill>
                <a:cs typeface="+mn-cs"/>
              </a:rPr>
              <a:t> </a:t>
            </a:r>
            <a:r>
              <a:rPr lang="en-US" sz="2800" spc="0" dirty="0" err="1" smtClean="0">
                <a:solidFill>
                  <a:srgbClr val="67217A"/>
                </a:solidFill>
                <a:cs typeface="+mn-cs"/>
              </a:rPr>
              <a:t>en</a:t>
            </a:r>
            <a:r>
              <a:rPr lang="en-US" sz="2800" spc="0" dirty="0" smtClean="0">
                <a:solidFill>
                  <a:srgbClr val="67217A"/>
                </a:solidFill>
                <a:cs typeface="+mn-cs"/>
              </a:rPr>
              <a:t> </a:t>
            </a:r>
            <a:r>
              <a:rPr lang="en-US" sz="2800" spc="0" dirty="0" err="1" smtClean="0">
                <a:solidFill>
                  <a:srgbClr val="67217A"/>
                </a:solidFill>
                <a:cs typeface="+mn-cs"/>
              </a:rPr>
              <a:t>microservicios</a:t>
            </a:r>
            <a:r>
              <a:rPr lang="en-US" sz="2800" spc="0" dirty="0" smtClean="0">
                <a:solidFill>
                  <a:srgbClr val="67217A"/>
                </a:solidFill>
                <a:cs typeface="+mn-cs"/>
              </a:rPr>
              <a:t> </a:t>
            </a:r>
            <a:r>
              <a:rPr lang="en-US" sz="2800" spc="0" dirty="0" err="1" smtClean="0">
                <a:solidFill>
                  <a:srgbClr val="67217A"/>
                </a:solidFill>
                <a:cs typeface="+mn-cs"/>
              </a:rPr>
              <a:t>segura</a:t>
            </a:r>
            <a:r>
              <a:rPr lang="en-US" sz="2800" spc="0" dirty="0">
                <a:solidFill>
                  <a:srgbClr val="67217A"/>
                </a:solidFill>
                <a:cs typeface="+mn-cs"/>
              </a:rPr>
              <a:t> </a:t>
            </a:r>
            <a:r>
              <a:rPr lang="en-US" sz="2800" spc="0" dirty="0" smtClean="0">
                <a:solidFill>
                  <a:srgbClr val="67217A"/>
                </a:solidFill>
                <a:cs typeface="+mn-cs"/>
              </a:rPr>
              <a:t>y </a:t>
            </a:r>
            <a:r>
              <a:rPr lang="en-US" sz="2800" spc="0" dirty="0" err="1" smtClean="0">
                <a:solidFill>
                  <a:srgbClr val="67217A"/>
                </a:solidFill>
                <a:cs typeface="+mn-cs"/>
              </a:rPr>
              <a:t>escalable</a:t>
            </a:r>
            <a:endParaRPr lang="en-US" sz="2800" spc="0" dirty="0">
              <a:solidFill>
                <a:srgbClr val="67217A"/>
              </a:solidFill>
              <a:cs typeface="+mn-cs"/>
            </a:endParaRPr>
          </a:p>
        </p:txBody>
      </p:sp>
      <p:sp>
        <p:nvSpPr>
          <p:cNvPr id="356" name="Right Arrow 355"/>
          <p:cNvSpPr/>
          <p:nvPr/>
        </p:nvSpPr>
        <p:spPr>
          <a:xfrm rot="5400000">
            <a:off x="1768809" y="3490562"/>
            <a:ext cx="487992" cy="496732"/>
          </a:xfrm>
          <a:prstGeom prst="rightArrow">
            <a:avLst/>
          </a:prstGeom>
          <a:solidFill>
            <a:schemeClr val="tx2">
              <a:lumMod val="50000"/>
            </a:schemeClr>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57" name="Right Arrow 356"/>
          <p:cNvSpPr/>
          <p:nvPr/>
        </p:nvSpPr>
        <p:spPr>
          <a:xfrm rot="5400000">
            <a:off x="5946660" y="3469441"/>
            <a:ext cx="487992" cy="496732"/>
          </a:xfrm>
          <a:prstGeom prst="rightArrow">
            <a:avLst/>
          </a:prstGeom>
          <a:solidFill>
            <a:schemeClr val="tx2">
              <a:lumMod val="50000"/>
            </a:schemeClr>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58" name="Right Arrow 357"/>
          <p:cNvSpPr/>
          <p:nvPr/>
        </p:nvSpPr>
        <p:spPr>
          <a:xfrm rot="5400000">
            <a:off x="10059170" y="3478310"/>
            <a:ext cx="487992" cy="496732"/>
          </a:xfrm>
          <a:prstGeom prst="rightArrow">
            <a:avLst/>
          </a:prstGeom>
          <a:solidFill>
            <a:schemeClr val="tx2">
              <a:lumMod val="50000"/>
            </a:schemeClr>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grpSp>
        <p:nvGrpSpPr>
          <p:cNvPr id="360" name="Group 359"/>
          <p:cNvGrpSpPr/>
          <p:nvPr/>
        </p:nvGrpSpPr>
        <p:grpSpPr>
          <a:xfrm>
            <a:off x="755558" y="4099812"/>
            <a:ext cx="2551660" cy="2056894"/>
            <a:chOff x="967123" y="3315404"/>
            <a:chExt cx="2551986" cy="2057157"/>
          </a:xfrm>
        </p:grpSpPr>
        <p:sp>
          <p:nvSpPr>
            <p:cNvPr id="361" name="Rectangle 360"/>
            <p:cNvSpPr/>
            <p:nvPr/>
          </p:nvSpPr>
          <p:spPr>
            <a:xfrm>
              <a:off x="984812" y="3813776"/>
              <a:ext cx="2479439" cy="691375"/>
            </a:xfrm>
            <a:prstGeom prst="rect">
              <a:avLst/>
            </a:prstGeom>
            <a:solidFill>
              <a:schemeClr val="accent1"/>
            </a:solidFill>
            <a:ln w="12700" cap="flat" cmpd="sng" algn="ctr">
              <a:noFill/>
              <a:prstDash val="solid"/>
              <a:miter lim="800000"/>
            </a:ln>
            <a:effectLst/>
          </p:spPr>
          <p:txBody>
            <a:bodyPr rtlCol="0" anchor="ctr"/>
            <a:lstStyle/>
            <a:p>
              <a:pPr algn="ctr" defTabSz="914309">
                <a:defRPr/>
              </a:pPr>
              <a:r>
                <a:rPr lang="en-US" sz="2400" b="1" kern="0" dirty="0">
                  <a:solidFill>
                    <a:srgbClr val="FFFFFF"/>
                  </a:solidFill>
                  <a:latin typeface="Segoe UI Light"/>
                </a:rPr>
                <a:t>Azure</a:t>
              </a:r>
              <a:r>
                <a:rPr lang="en-US" sz="2400" kern="0" dirty="0">
                  <a:solidFill>
                    <a:srgbClr val="FFFFFF"/>
                  </a:solidFill>
                  <a:latin typeface="Segoe UI Light"/>
                </a:rPr>
                <a:t> </a:t>
              </a:r>
            </a:p>
          </p:txBody>
        </p:sp>
        <p:sp>
          <p:nvSpPr>
            <p:cNvPr id="362" name="Rectangle 361"/>
            <p:cNvSpPr/>
            <p:nvPr/>
          </p:nvSpPr>
          <p:spPr>
            <a:xfrm>
              <a:off x="984813" y="3315404"/>
              <a:ext cx="1232246" cy="457200"/>
            </a:xfrm>
            <a:prstGeom prst="rect">
              <a:avLst/>
            </a:prstGeom>
            <a:solidFill>
              <a:schemeClr val="accent1"/>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FFFFFF"/>
                  </a:solidFill>
                  <a:latin typeface="Calibri" panose="020F0502020204030204"/>
                </a:rPr>
                <a:t>Windows</a:t>
              </a:r>
            </a:p>
            <a:p>
              <a:pPr algn="ctr" defTabSz="914309">
                <a:defRPr/>
              </a:pPr>
              <a:r>
                <a:rPr lang="en-US" sz="1000" b="1" kern="0" dirty="0">
                  <a:solidFill>
                    <a:srgbClr val="FFFFFF"/>
                  </a:solidFill>
                  <a:latin typeface="Calibri" panose="020F0502020204030204"/>
                </a:rPr>
                <a:t>Server</a:t>
              </a:r>
            </a:p>
          </p:txBody>
        </p:sp>
        <p:sp>
          <p:nvSpPr>
            <p:cNvPr id="363" name="Rectangle 362"/>
            <p:cNvSpPr/>
            <p:nvPr/>
          </p:nvSpPr>
          <p:spPr>
            <a:xfrm>
              <a:off x="2265833" y="3315404"/>
              <a:ext cx="1198419" cy="457200"/>
            </a:xfrm>
            <a:prstGeom prst="rect">
              <a:avLst/>
            </a:prstGeom>
            <a:solidFill>
              <a:schemeClr val="accent1"/>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FFFFFF"/>
                  </a:solidFill>
                  <a:latin typeface="Calibri" panose="020F0502020204030204"/>
                </a:rPr>
                <a:t>Linux</a:t>
              </a:r>
            </a:p>
          </p:txBody>
        </p:sp>
        <p:pic>
          <p:nvPicPr>
            <p:cNvPr id="364" name="Picture 363"/>
            <p:cNvPicPr>
              <a:picLocks noChangeAspect="1"/>
            </p:cNvPicPr>
            <p:nvPr/>
          </p:nvPicPr>
          <p:blipFill>
            <a:blip r:embed="rId3">
              <a:duotone>
                <a:prstClr val="black"/>
                <a:schemeClr val="accent1">
                  <a:tint val="45000"/>
                  <a:satMod val="400000"/>
                </a:schemeClr>
              </a:duotone>
            </a:blip>
            <a:stretch>
              <a:fillRect/>
            </a:stretch>
          </p:blipFill>
          <p:spPr>
            <a:xfrm>
              <a:off x="967123" y="4562023"/>
              <a:ext cx="2551986" cy="810538"/>
            </a:xfrm>
            <a:prstGeom prst="rect">
              <a:avLst/>
            </a:prstGeom>
          </p:spPr>
        </p:pic>
      </p:grpSp>
      <p:grpSp>
        <p:nvGrpSpPr>
          <p:cNvPr id="365" name="Group 364"/>
          <p:cNvGrpSpPr/>
          <p:nvPr/>
        </p:nvGrpSpPr>
        <p:grpSpPr>
          <a:xfrm>
            <a:off x="9045136" y="4099811"/>
            <a:ext cx="2551660" cy="2092017"/>
            <a:chOff x="8577887" y="3302049"/>
            <a:chExt cx="2551986" cy="2092284"/>
          </a:xfrm>
        </p:grpSpPr>
        <p:sp>
          <p:nvSpPr>
            <p:cNvPr id="366" name="Rectangle 365"/>
            <p:cNvSpPr/>
            <p:nvPr/>
          </p:nvSpPr>
          <p:spPr>
            <a:xfrm>
              <a:off x="8596359" y="3812695"/>
              <a:ext cx="2479439" cy="691375"/>
            </a:xfrm>
            <a:prstGeom prst="rect">
              <a:avLst/>
            </a:prstGeom>
            <a:solidFill>
              <a:schemeClr val="accent6"/>
            </a:solidFill>
            <a:ln w="12700" cap="flat" cmpd="sng" algn="ctr">
              <a:noFill/>
              <a:prstDash val="solid"/>
              <a:miter lim="800000"/>
            </a:ln>
            <a:effectLst/>
          </p:spPr>
          <p:txBody>
            <a:bodyPr rtlCol="0" anchor="ctr"/>
            <a:lstStyle/>
            <a:p>
              <a:pPr algn="ctr" defTabSz="914309">
                <a:defRPr/>
              </a:pPr>
              <a:r>
                <a:rPr lang="en-US" sz="2400" b="1" kern="0" dirty="0">
                  <a:solidFill>
                    <a:srgbClr val="000000"/>
                  </a:solidFill>
                  <a:latin typeface="Segoe UI Light"/>
                </a:rPr>
                <a:t>Hosted Clouds</a:t>
              </a:r>
            </a:p>
          </p:txBody>
        </p:sp>
        <p:sp>
          <p:nvSpPr>
            <p:cNvPr id="367" name="Rectangle 366"/>
            <p:cNvSpPr/>
            <p:nvPr/>
          </p:nvSpPr>
          <p:spPr>
            <a:xfrm>
              <a:off x="8596360" y="3302049"/>
              <a:ext cx="1227098"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000000"/>
                  </a:solidFill>
                  <a:latin typeface="Calibri" panose="020F0502020204030204"/>
                </a:rPr>
                <a:t>Windows</a:t>
              </a:r>
            </a:p>
            <a:p>
              <a:pPr algn="ctr" defTabSz="914309">
                <a:defRPr/>
              </a:pPr>
              <a:r>
                <a:rPr lang="en-US" sz="1000" b="1" kern="0" dirty="0">
                  <a:solidFill>
                    <a:srgbClr val="000000"/>
                  </a:solidFill>
                  <a:latin typeface="Calibri" panose="020F0502020204030204"/>
                </a:rPr>
                <a:t>Server</a:t>
              </a:r>
            </a:p>
          </p:txBody>
        </p:sp>
        <p:sp>
          <p:nvSpPr>
            <p:cNvPr id="368" name="Rectangle 367"/>
            <p:cNvSpPr/>
            <p:nvPr/>
          </p:nvSpPr>
          <p:spPr>
            <a:xfrm>
              <a:off x="9857729" y="3302049"/>
              <a:ext cx="1218070"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000000"/>
                  </a:solidFill>
                  <a:latin typeface="Calibri" panose="020F0502020204030204"/>
                </a:rPr>
                <a:t>Linux</a:t>
              </a:r>
            </a:p>
          </p:txBody>
        </p:sp>
        <p:pic>
          <p:nvPicPr>
            <p:cNvPr id="369" name="Picture 368"/>
            <p:cNvPicPr>
              <a:picLocks noChangeAspect="1"/>
            </p:cNvPicPr>
            <p:nvPr/>
          </p:nvPicPr>
          <p:blipFill>
            <a:blip r:embed="rId3">
              <a:duotone>
                <a:prstClr val="black"/>
                <a:schemeClr val="accent1">
                  <a:tint val="45000"/>
                  <a:satMod val="400000"/>
                </a:schemeClr>
              </a:duotone>
            </a:blip>
            <a:stretch>
              <a:fillRect/>
            </a:stretch>
          </p:blipFill>
          <p:spPr>
            <a:xfrm>
              <a:off x="8577887" y="4583795"/>
              <a:ext cx="2551986" cy="810538"/>
            </a:xfrm>
            <a:prstGeom prst="rect">
              <a:avLst/>
            </a:prstGeom>
          </p:spPr>
        </p:pic>
      </p:grpSp>
      <p:sp>
        <p:nvSpPr>
          <p:cNvPr id="370" name="Hexagon 369"/>
          <p:cNvSpPr/>
          <p:nvPr/>
        </p:nvSpPr>
        <p:spPr>
          <a:xfrm>
            <a:off x="534468"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1" name="Hexagon 370"/>
          <p:cNvSpPr/>
          <p:nvPr/>
        </p:nvSpPr>
        <p:spPr>
          <a:xfrm>
            <a:off x="765376"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2" name="Hexagon 371"/>
          <p:cNvSpPr/>
          <p:nvPr/>
        </p:nvSpPr>
        <p:spPr>
          <a:xfrm>
            <a:off x="534468"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3" name="Hexagon 372"/>
          <p:cNvSpPr/>
          <p:nvPr/>
        </p:nvSpPr>
        <p:spPr>
          <a:xfrm>
            <a:off x="765376"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74" name="Straight Connector 373"/>
          <p:cNvCxnSpPr/>
          <p:nvPr/>
        </p:nvCxnSpPr>
        <p:spPr>
          <a:xfrm>
            <a:off x="671908" y="2243931"/>
            <a:ext cx="230908" cy="135620"/>
          </a:xfrm>
          <a:prstGeom prst="line">
            <a:avLst/>
          </a:prstGeom>
          <a:noFill/>
          <a:ln w="6350" cap="flat" cmpd="sng" algn="ctr">
            <a:noFill/>
            <a:prstDash val="solid"/>
            <a:miter lim="800000"/>
          </a:ln>
          <a:effectLst/>
        </p:spPr>
      </p:cxnSp>
      <p:cxnSp>
        <p:nvCxnSpPr>
          <p:cNvPr id="375" name="Straight Connector 374"/>
          <p:cNvCxnSpPr/>
          <p:nvPr/>
        </p:nvCxnSpPr>
        <p:spPr>
          <a:xfrm>
            <a:off x="671908" y="1972691"/>
            <a:ext cx="230908" cy="135620"/>
          </a:xfrm>
          <a:prstGeom prst="line">
            <a:avLst/>
          </a:prstGeom>
          <a:noFill/>
          <a:ln w="6350" cap="flat" cmpd="sng" algn="ctr">
            <a:noFill/>
            <a:prstDash val="solid"/>
            <a:miter lim="800000"/>
          </a:ln>
          <a:effectLst/>
        </p:spPr>
      </p:cxnSp>
      <p:cxnSp>
        <p:nvCxnSpPr>
          <p:cNvPr id="376" name="Straight Connector 375"/>
          <p:cNvCxnSpPr/>
          <p:nvPr/>
        </p:nvCxnSpPr>
        <p:spPr>
          <a:xfrm>
            <a:off x="899059" y="2102491"/>
            <a:ext cx="230908" cy="135620"/>
          </a:xfrm>
          <a:prstGeom prst="line">
            <a:avLst/>
          </a:prstGeom>
          <a:noFill/>
          <a:ln w="6350" cap="flat" cmpd="sng" algn="ctr">
            <a:noFill/>
            <a:prstDash val="solid"/>
            <a:miter lim="800000"/>
          </a:ln>
          <a:effectLst/>
        </p:spPr>
      </p:cxnSp>
      <p:cxnSp>
        <p:nvCxnSpPr>
          <p:cNvPr id="377" name="Straight Connector 376"/>
          <p:cNvCxnSpPr/>
          <p:nvPr/>
        </p:nvCxnSpPr>
        <p:spPr>
          <a:xfrm flipH="1">
            <a:off x="899059" y="2243931"/>
            <a:ext cx="230908" cy="135620"/>
          </a:xfrm>
          <a:prstGeom prst="line">
            <a:avLst/>
          </a:prstGeom>
          <a:noFill/>
          <a:ln w="6350" cap="flat" cmpd="sng" algn="ctr">
            <a:noFill/>
            <a:prstDash val="solid"/>
            <a:miter lim="800000"/>
          </a:ln>
          <a:effectLst/>
        </p:spPr>
      </p:cxnSp>
      <p:cxnSp>
        <p:nvCxnSpPr>
          <p:cNvPr id="378" name="Straight Connector 377"/>
          <p:cNvCxnSpPr/>
          <p:nvPr/>
        </p:nvCxnSpPr>
        <p:spPr>
          <a:xfrm>
            <a:off x="899060" y="2114131"/>
            <a:ext cx="33" cy="268565"/>
          </a:xfrm>
          <a:prstGeom prst="line">
            <a:avLst/>
          </a:prstGeom>
          <a:noFill/>
          <a:ln w="6350" cap="flat" cmpd="sng" algn="ctr">
            <a:noFill/>
            <a:prstDash val="solid"/>
            <a:miter lim="800000"/>
          </a:ln>
          <a:effectLst/>
        </p:spPr>
      </p:cxnSp>
      <p:cxnSp>
        <p:nvCxnSpPr>
          <p:cNvPr id="379" name="Straight Connector 378"/>
          <p:cNvCxnSpPr/>
          <p:nvPr/>
        </p:nvCxnSpPr>
        <p:spPr>
          <a:xfrm flipV="1">
            <a:off x="668186" y="2108311"/>
            <a:ext cx="230874" cy="129800"/>
          </a:xfrm>
          <a:prstGeom prst="line">
            <a:avLst/>
          </a:prstGeom>
          <a:noFill/>
          <a:ln w="6350" cap="flat" cmpd="sng" algn="ctr">
            <a:noFill/>
            <a:prstDash val="solid"/>
            <a:miter lim="800000"/>
          </a:ln>
          <a:effectLst/>
        </p:spPr>
      </p:cxnSp>
      <p:cxnSp>
        <p:nvCxnSpPr>
          <p:cNvPr id="380" name="Straight Connector 379"/>
          <p:cNvCxnSpPr/>
          <p:nvPr/>
        </p:nvCxnSpPr>
        <p:spPr>
          <a:xfrm flipV="1">
            <a:off x="899059" y="1966870"/>
            <a:ext cx="230908" cy="147259"/>
          </a:xfrm>
          <a:prstGeom prst="line">
            <a:avLst/>
          </a:prstGeom>
          <a:noFill/>
          <a:ln w="6350" cap="flat" cmpd="sng" algn="ctr">
            <a:noFill/>
            <a:prstDash val="solid"/>
            <a:miter lim="800000"/>
          </a:ln>
          <a:effectLst/>
        </p:spPr>
      </p:cxnSp>
      <p:cxnSp>
        <p:nvCxnSpPr>
          <p:cNvPr id="381" name="Straight Connector 380"/>
          <p:cNvCxnSpPr/>
          <p:nvPr/>
        </p:nvCxnSpPr>
        <p:spPr>
          <a:xfrm>
            <a:off x="671891" y="1997308"/>
            <a:ext cx="33" cy="268565"/>
          </a:xfrm>
          <a:prstGeom prst="line">
            <a:avLst/>
          </a:prstGeom>
          <a:noFill/>
          <a:ln w="6350" cap="flat" cmpd="sng" algn="ctr">
            <a:noFill/>
            <a:prstDash val="solid"/>
            <a:miter lim="800000"/>
          </a:ln>
          <a:effectLst/>
        </p:spPr>
      </p:cxnSp>
      <p:sp>
        <p:nvSpPr>
          <p:cNvPr id="382" name="Hexagon 381"/>
          <p:cNvSpPr/>
          <p:nvPr/>
        </p:nvSpPr>
        <p:spPr>
          <a:xfrm>
            <a:off x="993430"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3" name="Hexagon 382"/>
          <p:cNvSpPr/>
          <p:nvPr/>
        </p:nvSpPr>
        <p:spPr>
          <a:xfrm>
            <a:off x="1224337"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4" name="Hexagon 383"/>
          <p:cNvSpPr/>
          <p:nvPr/>
        </p:nvSpPr>
        <p:spPr>
          <a:xfrm>
            <a:off x="993430"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5" name="Hexagon 384"/>
          <p:cNvSpPr/>
          <p:nvPr/>
        </p:nvSpPr>
        <p:spPr>
          <a:xfrm>
            <a:off x="1224337"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86" name="Straight Connector 385"/>
          <p:cNvCxnSpPr/>
          <p:nvPr/>
        </p:nvCxnSpPr>
        <p:spPr>
          <a:xfrm>
            <a:off x="1130870" y="2243931"/>
            <a:ext cx="230908" cy="135620"/>
          </a:xfrm>
          <a:prstGeom prst="line">
            <a:avLst/>
          </a:prstGeom>
          <a:noFill/>
          <a:ln w="6350" cap="flat" cmpd="sng" algn="ctr">
            <a:noFill/>
            <a:prstDash val="solid"/>
            <a:miter lim="800000"/>
          </a:ln>
          <a:effectLst/>
        </p:spPr>
      </p:cxnSp>
      <p:cxnSp>
        <p:nvCxnSpPr>
          <p:cNvPr id="387" name="Straight Connector 386"/>
          <p:cNvCxnSpPr/>
          <p:nvPr/>
        </p:nvCxnSpPr>
        <p:spPr>
          <a:xfrm>
            <a:off x="1130870" y="1977239"/>
            <a:ext cx="230908" cy="135620"/>
          </a:xfrm>
          <a:prstGeom prst="line">
            <a:avLst/>
          </a:prstGeom>
          <a:noFill/>
          <a:ln w="6350" cap="flat" cmpd="sng" algn="ctr">
            <a:noFill/>
            <a:prstDash val="solid"/>
            <a:miter lim="800000"/>
          </a:ln>
          <a:effectLst/>
        </p:spPr>
      </p:cxnSp>
      <p:cxnSp>
        <p:nvCxnSpPr>
          <p:cNvPr id="388" name="Straight Connector 387"/>
          <p:cNvCxnSpPr/>
          <p:nvPr/>
        </p:nvCxnSpPr>
        <p:spPr>
          <a:xfrm>
            <a:off x="1358021" y="2102491"/>
            <a:ext cx="230908" cy="135620"/>
          </a:xfrm>
          <a:prstGeom prst="line">
            <a:avLst/>
          </a:prstGeom>
          <a:noFill/>
          <a:ln w="6350" cap="flat" cmpd="sng" algn="ctr">
            <a:noFill/>
            <a:prstDash val="solid"/>
            <a:miter lim="800000"/>
          </a:ln>
          <a:effectLst/>
        </p:spPr>
      </p:cxnSp>
      <p:cxnSp>
        <p:nvCxnSpPr>
          <p:cNvPr id="389" name="Straight Connector 388"/>
          <p:cNvCxnSpPr/>
          <p:nvPr/>
        </p:nvCxnSpPr>
        <p:spPr>
          <a:xfrm flipH="1">
            <a:off x="1358021" y="2243931"/>
            <a:ext cx="230908" cy="135620"/>
          </a:xfrm>
          <a:prstGeom prst="line">
            <a:avLst/>
          </a:prstGeom>
          <a:noFill/>
          <a:ln w="6350" cap="flat" cmpd="sng" algn="ctr">
            <a:noFill/>
            <a:prstDash val="solid"/>
            <a:miter lim="800000"/>
          </a:ln>
          <a:effectLst/>
        </p:spPr>
      </p:cxnSp>
      <p:cxnSp>
        <p:nvCxnSpPr>
          <p:cNvPr id="390" name="Straight Connector 389"/>
          <p:cNvCxnSpPr/>
          <p:nvPr/>
        </p:nvCxnSpPr>
        <p:spPr>
          <a:xfrm>
            <a:off x="1358022" y="2114131"/>
            <a:ext cx="33" cy="268565"/>
          </a:xfrm>
          <a:prstGeom prst="line">
            <a:avLst/>
          </a:prstGeom>
          <a:noFill/>
          <a:ln w="6350" cap="flat" cmpd="sng" algn="ctr">
            <a:noFill/>
            <a:prstDash val="solid"/>
            <a:miter lim="800000"/>
          </a:ln>
          <a:effectLst/>
        </p:spPr>
      </p:cxnSp>
      <p:cxnSp>
        <p:nvCxnSpPr>
          <p:cNvPr id="391" name="Straight Connector 390"/>
          <p:cNvCxnSpPr/>
          <p:nvPr/>
        </p:nvCxnSpPr>
        <p:spPr>
          <a:xfrm flipV="1">
            <a:off x="1127147" y="2108311"/>
            <a:ext cx="230874" cy="129800"/>
          </a:xfrm>
          <a:prstGeom prst="line">
            <a:avLst/>
          </a:prstGeom>
          <a:noFill/>
          <a:ln w="6350" cap="flat" cmpd="sng" algn="ctr">
            <a:noFill/>
            <a:prstDash val="solid"/>
            <a:miter lim="800000"/>
          </a:ln>
          <a:effectLst/>
        </p:spPr>
      </p:cxnSp>
      <p:cxnSp>
        <p:nvCxnSpPr>
          <p:cNvPr id="392" name="Straight Connector 391"/>
          <p:cNvCxnSpPr/>
          <p:nvPr/>
        </p:nvCxnSpPr>
        <p:spPr>
          <a:xfrm flipV="1">
            <a:off x="1358021" y="1966870"/>
            <a:ext cx="230908" cy="147259"/>
          </a:xfrm>
          <a:prstGeom prst="line">
            <a:avLst/>
          </a:prstGeom>
          <a:noFill/>
          <a:ln w="6350" cap="flat" cmpd="sng" algn="ctr">
            <a:noFill/>
            <a:prstDash val="solid"/>
            <a:miter lim="800000"/>
          </a:ln>
          <a:effectLst/>
        </p:spPr>
      </p:cxnSp>
      <p:cxnSp>
        <p:nvCxnSpPr>
          <p:cNvPr id="393" name="Straight Connector 392"/>
          <p:cNvCxnSpPr/>
          <p:nvPr/>
        </p:nvCxnSpPr>
        <p:spPr>
          <a:xfrm>
            <a:off x="1130853" y="1997308"/>
            <a:ext cx="33" cy="268565"/>
          </a:xfrm>
          <a:prstGeom prst="line">
            <a:avLst/>
          </a:prstGeom>
          <a:noFill/>
          <a:ln w="6350" cap="flat" cmpd="sng" algn="ctr">
            <a:noFill/>
            <a:prstDash val="solid"/>
            <a:miter lim="800000"/>
          </a:ln>
          <a:effectLst/>
        </p:spPr>
      </p:cxnSp>
      <p:sp>
        <p:nvSpPr>
          <p:cNvPr id="394" name="Hexagon 393"/>
          <p:cNvSpPr/>
          <p:nvPr/>
        </p:nvSpPr>
        <p:spPr>
          <a:xfrm>
            <a:off x="1454877"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5" name="Hexagon 394"/>
          <p:cNvSpPr/>
          <p:nvPr/>
        </p:nvSpPr>
        <p:spPr>
          <a:xfrm>
            <a:off x="1685784"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6" name="Hexagon 395"/>
          <p:cNvSpPr/>
          <p:nvPr/>
        </p:nvSpPr>
        <p:spPr>
          <a:xfrm>
            <a:off x="1454877"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7" name="Hexagon 396"/>
          <p:cNvSpPr/>
          <p:nvPr/>
        </p:nvSpPr>
        <p:spPr>
          <a:xfrm>
            <a:off x="1685784"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98" name="Straight Connector 397"/>
          <p:cNvCxnSpPr/>
          <p:nvPr/>
        </p:nvCxnSpPr>
        <p:spPr>
          <a:xfrm>
            <a:off x="1592317" y="2243931"/>
            <a:ext cx="230908" cy="135620"/>
          </a:xfrm>
          <a:prstGeom prst="line">
            <a:avLst/>
          </a:prstGeom>
          <a:noFill/>
          <a:ln w="6350" cap="flat" cmpd="sng" algn="ctr">
            <a:noFill/>
            <a:prstDash val="solid"/>
            <a:miter lim="800000"/>
          </a:ln>
          <a:effectLst/>
        </p:spPr>
      </p:cxnSp>
      <p:cxnSp>
        <p:nvCxnSpPr>
          <p:cNvPr id="399" name="Straight Connector 398"/>
          <p:cNvCxnSpPr/>
          <p:nvPr/>
        </p:nvCxnSpPr>
        <p:spPr>
          <a:xfrm>
            <a:off x="1592317" y="1972691"/>
            <a:ext cx="230908" cy="135620"/>
          </a:xfrm>
          <a:prstGeom prst="line">
            <a:avLst/>
          </a:prstGeom>
          <a:noFill/>
          <a:ln w="6350" cap="flat" cmpd="sng" algn="ctr">
            <a:noFill/>
            <a:prstDash val="solid"/>
            <a:miter lim="800000"/>
          </a:ln>
          <a:effectLst/>
        </p:spPr>
      </p:cxnSp>
      <p:cxnSp>
        <p:nvCxnSpPr>
          <p:cNvPr id="400" name="Straight Connector 399"/>
          <p:cNvCxnSpPr/>
          <p:nvPr/>
        </p:nvCxnSpPr>
        <p:spPr>
          <a:xfrm>
            <a:off x="1819468" y="2102491"/>
            <a:ext cx="230908" cy="135620"/>
          </a:xfrm>
          <a:prstGeom prst="line">
            <a:avLst/>
          </a:prstGeom>
          <a:noFill/>
          <a:ln w="6350" cap="flat" cmpd="sng" algn="ctr">
            <a:noFill/>
            <a:prstDash val="solid"/>
            <a:miter lim="800000"/>
          </a:ln>
          <a:effectLst/>
        </p:spPr>
      </p:cxnSp>
      <p:cxnSp>
        <p:nvCxnSpPr>
          <p:cNvPr id="401" name="Straight Connector 400"/>
          <p:cNvCxnSpPr/>
          <p:nvPr/>
        </p:nvCxnSpPr>
        <p:spPr>
          <a:xfrm flipH="1">
            <a:off x="1819468" y="2243931"/>
            <a:ext cx="230908" cy="135620"/>
          </a:xfrm>
          <a:prstGeom prst="line">
            <a:avLst/>
          </a:prstGeom>
          <a:noFill/>
          <a:ln w="6350" cap="flat" cmpd="sng" algn="ctr">
            <a:noFill/>
            <a:prstDash val="solid"/>
            <a:miter lim="800000"/>
          </a:ln>
          <a:effectLst/>
        </p:spPr>
      </p:cxnSp>
      <p:cxnSp>
        <p:nvCxnSpPr>
          <p:cNvPr id="402" name="Straight Connector 401"/>
          <p:cNvCxnSpPr/>
          <p:nvPr/>
        </p:nvCxnSpPr>
        <p:spPr>
          <a:xfrm>
            <a:off x="1819469" y="2114131"/>
            <a:ext cx="33" cy="268565"/>
          </a:xfrm>
          <a:prstGeom prst="line">
            <a:avLst/>
          </a:prstGeom>
          <a:noFill/>
          <a:ln w="6350" cap="flat" cmpd="sng" algn="ctr">
            <a:noFill/>
            <a:prstDash val="solid"/>
            <a:miter lim="800000"/>
          </a:ln>
          <a:effectLst/>
        </p:spPr>
      </p:cxnSp>
      <p:cxnSp>
        <p:nvCxnSpPr>
          <p:cNvPr id="403" name="Straight Connector 402"/>
          <p:cNvCxnSpPr/>
          <p:nvPr/>
        </p:nvCxnSpPr>
        <p:spPr>
          <a:xfrm flipV="1">
            <a:off x="1588594" y="2108311"/>
            <a:ext cx="230874" cy="129800"/>
          </a:xfrm>
          <a:prstGeom prst="line">
            <a:avLst/>
          </a:prstGeom>
          <a:noFill/>
          <a:ln w="6350" cap="flat" cmpd="sng" algn="ctr">
            <a:noFill/>
            <a:prstDash val="solid"/>
            <a:miter lim="800000"/>
          </a:ln>
          <a:effectLst/>
        </p:spPr>
      </p:cxnSp>
      <p:cxnSp>
        <p:nvCxnSpPr>
          <p:cNvPr id="404" name="Straight Connector 403"/>
          <p:cNvCxnSpPr/>
          <p:nvPr/>
        </p:nvCxnSpPr>
        <p:spPr>
          <a:xfrm flipV="1">
            <a:off x="1819468" y="1966870"/>
            <a:ext cx="230908" cy="147259"/>
          </a:xfrm>
          <a:prstGeom prst="line">
            <a:avLst/>
          </a:prstGeom>
          <a:noFill/>
          <a:ln w="6350" cap="flat" cmpd="sng" algn="ctr">
            <a:noFill/>
            <a:prstDash val="solid"/>
            <a:miter lim="800000"/>
          </a:ln>
          <a:effectLst/>
        </p:spPr>
      </p:cxnSp>
      <p:cxnSp>
        <p:nvCxnSpPr>
          <p:cNvPr id="405" name="Straight Connector 404"/>
          <p:cNvCxnSpPr/>
          <p:nvPr/>
        </p:nvCxnSpPr>
        <p:spPr>
          <a:xfrm>
            <a:off x="1592300" y="2001856"/>
            <a:ext cx="33" cy="268565"/>
          </a:xfrm>
          <a:prstGeom prst="line">
            <a:avLst/>
          </a:prstGeom>
          <a:noFill/>
          <a:ln w="6350" cap="flat" cmpd="sng" algn="ctr">
            <a:noFill/>
            <a:prstDash val="solid"/>
            <a:miter lim="800000"/>
          </a:ln>
          <a:effectLst/>
        </p:spPr>
      </p:cxnSp>
      <p:sp>
        <p:nvSpPr>
          <p:cNvPr id="406" name="Hexagon 405"/>
          <p:cNvSpPr/>
          <p:nvPr/>
        </p:nvSpPr>
        <p:spPr>
          <a:xfrm>
            <a:off x="1913838"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07" name="Hexagon 406"/>
          <p:cNvSpPr/>
          <p:nvPr/>
        </p:nvSpPr>
        <p:spPr>
          <a:xfrm>
            <a:off x="2144746"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08" name="Hexagon 407"/>
          <p:cNvSpPr/>
          <p:nvPr/>
        </p:nvSpPr>
        <p:spPr>
          <a:xfrm>
            <a:off x="1913838"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09" name="Hexagon 408"/>
          <p:cNvSpPr/>
          <p:nvPr/>
        </p:nvSpPr>
        <p:spPr>
          <a:xfrm>
            <a:off x="2144746"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10" name="Straight Connector 409"/>
          <p:cNvCxnSpPr/>
          <p:nvPr/>
        </p:nvCxnSpPr>
        <p:spPr>
          <a:xfrm>
            <a:off x="2051278" y="2243931"/>
            <a:ext cx="230908" cy="135620"/>
          </a:xfrm>
          <a:prstGeom prst="line">
            <a:avLst/>
          </a:prstGeom>
          <a:noFill/>
          <a:ln w="6350" cap="flat" cmpd="sng" algn="ctr">
            <a:noFill/>
            <a:prstDash val="solid"/>
            <a:miter lim="800000"/>
          </a:ln>
          <a:effectLst/>
        </p:spPr>
      </p:cxnSp>
      <p:cxnSp>
        <p:nvCxnSpPr>
          <p:cNvPr id="411" name="Straight Connector 410"/>
          <p:cNvCxnSpPr/>
          <p:nvPr/>
        </p:nvCxnSpPr>
        <p:spPr>
          <a:xfrm>
            <a:off x="2051278" y="1972691"/>
            <a:ext cx="230908" cy="135620"/>
          </a:xfrm>
          <a:prstGeom prst="line">
            <a:avLst/>
          </a:prstGeom>
          <a:noFill/>
          <a:ln w="6350" cap="flat" cmpd="sng" algn="ctr">
            <a:noFill/>
            <a:prstDash val="solid"/>
            <a:miter lim="800000"/>
          </a:ln>
          <a:effectLst/>
        </p:spPr>
      </p:cxnSp>
      <p:cxnSp>
        <p:nvCxnSpPr>
          <p:cNvPr id="412" name="Straight Connector 411"/>
          <p:cNvCxnSpPr/>
          <p:nvPr/>
        </p:nvCxnSpPr>
        <p:spPr>
          <a:xfrm>
            <a:off x="2278429" y="2102491"/>
            <a:ext cx="230908" cy="135620"/>
          </a:xfrm>
          <a:prstGeom prst="line">
            <a:avLst/>
          </a:prstGeom>
          <a:noFill/>
          <a:ln w="6350" cap="flat" cmpd="sng" algn="ctr">
            <a:noFill/>
            <a:prstDash val="solid"/>
            <a:miter lim="800000"/>
          </a:ln>
          <a:effectLst/>
        </p:spPr>
      </p:cxnSp>
      <p:cxnSp>
        <p:nvCxnSpPr>
          <p:cNvPr id="413" name="Straight Connector 412"/>
          <p:cNvCxnSpPr/>
          <p:nvPr/>
        </p:nvCxnSpPr>
        <p:spPr>
          <a:xfrm flipH="1">
            <a:off x="2278429" y="2243931"/>
            <a:ext cx="230908" cy="135620"/>
          </a:xfrm>
          <a:prstGeom prst="line">
            <a:avLst/>
          </a:prstGeom>
          <a:noFill/>
          <a:ln w="6350" cap="flat" cmpd="sng" algn="ctr">
            <a:noFill/>
            <a:prstDash val="solid"/>
            <a:miter lim="800000"/>
          </a:ln>
          <a:effectLst/>
        </p:spPr>
      </p:cxnSp>
      <p:cxnSp>
        <p:nvCxnSpPr>
          <p:cNvPr id="414" name="Straight Connector 413"/>
          <p:cNvCxnSpPr/>
          <p:nvPr/>
        </p:nvCxnSpPr>
        <p:spPr>
          <a:xfrm>
            <a:off x="2278430" y="2109583"/>
            <a:ext cx="33" cy="268565"/>
          </a:xfrm>
          <a:prstGeom prst="line">
            <a:avLst/>
          </a:prstGeom>
          <a:noFill/>
          <a:ln w="6350" cap="flat" cmpd="sng" algn="ctr">
            <a:noFill/>
            <a:prstDash val="solid"/>
            <a:miter lim="800000"/>
          </a:ln>
          <a:effectLst/>
        </p:spPr>
      </p:cxnSp>
      <p:cxnSp>
        <p:nvCxnSpPr>
          <p:cNvPr id="415" name="Straight Connector 414"/>
          <p:cNvCxnSpPr/>
          <p:nvPr/>
        </p:nvCxnSpPr>
        <p:spPr>
          <a:xfrm flipV="1">
            <a:off x="2047556" y="2108311"/>
            <a:ext cx="230874" cy="129800"/>
          </a:xfrm>
          <a:prstGeom prst="line">
            <a:avLst/>
          </a:prstGeom>
          <a:noFill/>
          <a:ln w="6350" cap="flat" cmpd="sng" algn="ctr">
            <a:noFill/>
            <a:prstDash val="solid"/>
            <a:miter lim="800000"/>
          </a:ln>
          <a:effectLst/>
        </p:spPr>
      </p:cxnSp>
      <p:cxnSp>
        <p:nvCxnSpPr>
          <p:cNvPr id="416" name="Straight Connector 415"/>
          <p:cNvCxnSpPr/>
          <p:nvPr/>
        </p:nvCxnSpPr>
        <p:spPr>
          <a:xfrm flipV="1">
            <a:off x="2278429" y="1966870"/>
            <a:ext cx="230908" cy="147259"/>
          </a:xfrm>
          <a:prstGeom prst="line">
            <a:avLst/>
          </a:prstGeom>
          <a:noFill/>
          <a:ln w="6350" cap="flat" cmpd="sng" algn="ctr">
            <a:noFill/>
            <a:prstDash val="solid"/>
            <a:miter lim="800000"/>
          </a:ln>
          <a:effectLst/>
        </p:spPr>
      </p:cxnSp>
      <p:cxnSp>
        <p:nvCxnSpPr>
          <p:cNvPr id="417" name="Straight Connector 416"/>
          <p:cNvCxnSpPr/>
          <p:nvPr/>
        </p:nvCxnSpPr>
        <p:spPr>
          <a:xfrm>
            <a:off x="2051261" y="2001856"/>
            <a:ext cx="33" cy="268565"/>
          </a:xfrm>
          <a:prstGeom prst="line">
            <a:avLst/>
          </a:prstGeom>
          <a:noFill/>
          <a:ln w="6350" cap="flat" cmpd="sng" algn="ctr">
            <a:noFill/>
            <a:prstDash val="solid"/>
            <a:miter lim="800000"/>
          </a:ln>
          <a:effectLst/>
        </p:spPr>
      </p:cxnSp>
      <p:sp>
        <p:nvSpPr>
          <p:cNvPr id="418" name="Hexagon 417"/>
          <p:cNvSpPr/>
          <p:nvPr/>
        </p:nvSpPr>
        <p:spPr>
          <a:xfrm>
            <a:off x="2372800"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19" name="Hexagon 418"/>
          <p:cNvSpPr/>
          <p:nvPr/>
        </p:nvSpPr>
        <p:spPr>
          <a:xfrm>
            <a:off x="2600036"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20" name="Hexagon 419"/>
          <p:cNvSpPr/>
          <p:nvPr/>
        </p:nvSpPr>
        <p:spPr>
          <a:xfrm>
            <a:off x="2372800"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21" name="Hexagon 420"/>
          <p:cNvSpPr/>
          <p:nvPr/>
        </p:nvSpPr>
        <p:spPr>
          <a:xfrm>
            <a:off x="2600036"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22" name="Straight Connector 421"/>
          <p:cNvCxnSpPr/>
          <p:nvPr/>
        </p:nvCxnSpPr>
        <p:spPr>
          <a:xfrm>
            <a:off x="2506568" y="2243931"/>
            <a:ext cx="230908" cy="135620"/>
          </a:xfrm>
          <a:prstGeom prst="line">
            <a:avLst/>
          </a:prstGeom>
          <a:noFill/>
          <a:ln w="6350" cap="flat" cmpd="sng" algn="ctr">
            <a:noFill/>
            <a:prstDash val="solid"/>
            <a:miter lim="800000"/>
          </a:ln>
          <a:effectLst/>
        </p:spPr>
      </p:cxnSp>
      <p:cxnSp>
        <p:nvCxnSpPr>
          <p:cNvPr id="423" name="Straight Connector 422"/>
          <p:cNvCxnSpPr/>
          <p:nvPr/>
        </p:nvCxnSpPr>
        <p:spPr>
          <a:xfrm>
            <a:off x="2506568" y="1972691"/>
            <a:ext cx="230908" cy="135620"/>
          </a:xfrm>
          <a:prstGeom prst="line">
            <a:avLst/>
          </a:prstGeom>
          <a:noFill/>
          <a:ln w="6350" cap="flat" cmpd="sng" algn="ctr">
            <a:noFill/>
            <a:prstDash val="solid"/>
            <a:miter lim="800000"/>
          </a:ln>
          <a:effectLst/>
        </p:spPr>
      </p:cxnSp>
      <p:cxnSp>
        <p:nvCxnSpPr>
          <p:cNvPr id="424" name="Straight Connector 423"/>
          <p:cNvCxnSpPr/>
          <p:nvPr/>
        </p:nvCxnSpPr>
        <p:spPr>
          <a:xfrm>
            <a:off x="2733719" y="2102491"/>
            <a:ext cx="230908" cy="135620"/>
          </a:xfrm>
          <a:prstGeom prst="line">
            <a:avLst/>
          </a:prstGeom>
          <a:noFill/>
          <a:ln w="6350" cap="flat" cmpd="sng" algn="ctr">
            <a:noFill/>
            <a:prstDash val="solid"/>
            <a:miter lim="800000"/>
          </a:ln>
          <a:effectLst/>
        </p:spPr>
      </p:cxnSp>
      <p:cxnSp>
        <p:nvCxnSpPr>
          <p:cNvPr id="425" name="Straight Connector 424"/>
          <p:cNvCxnSpPr/>
          <p:nvPr/>
        </p:nvCxnSpPr>
        <p:spPr>
          <a:xfrm flipH="1">
            <a:off x="2733719" y="2243931"/>
            <a:ext cx="230908" cy="135620"/>
          </a:xfrm>
          <a:prstGeom prst="line">
            <a:avLst/>
          </a:prstGeom>
          <a:noFill/>
          <a:ln w="6350" cap="flat" cmpd="sng" algn="ctr">
            <a:noFill/>
            <a:prstDash val="solid"/>
            <a:miter lim="800000"/>
          </a:ln>
          <a:effectLst/>
        </p:spPr>
      </p:cxnSp>
      <p:cxnSp>
        <p:nvCxnSpPr>
          <p:cNvPr id="426" name="Straight Connector 425"/>
          <p:cNvCxnSpPr/>
          <p:nvPr/>
        </p:nvCxnSpPr>
        <p:spPr>
          <a:xfrm>
            <a:off x="2733720" y="2114131"/>
            <a:ext cx="33" cy="268565"/>
          </a:xfrm>
          <a:prstGeom prst="line">
            <a:avLst/>
          </a:prstGeom>
          <a:noFill/>
          <a:ln w="6350" cap="flat" cmpd="sng" algn="ctr">
            <a:noFill/>
            <a:prstDash val="solid"/>
            <a:miter lim="800000"/>
          </a:ln>
          <a:effectLst/>
        </p:spPr>
      </p:cxnSp>
      <p:cxnSp>
        <p:nvCxnSpPr>
          <p:cNvPr id="427" name="Straight Connector 426"/>
          <p:cNvCxnSpPr/>
          <p:nvPr/>
        </p:nvCxnSpPr>
        <p:spPr>
          <a:xfrm flipV="1">
            <a:off x="2502845" y="2108311"/>
            <a:ext cx="230874" cy="129800"/>
          </a:xfrm>
          <a:prstGeom prst="line">
            <a:avLst/>
          </a:prstGeom>
          <a:noFill/>
          <a:ln w="6350" cap="flat" cmpd="sng" algn="ctr">
            <a:noFill/>
            <a:prstDash val="solid"/>
            <a:miter lim="800000"/>
          </a:ln>
          <a:effectLst/>
        </p:spPr>
      </p:cxnSp>
      <p:cxnSp>
        <p:nvCxnSpPr>
          <p:cNvPr id="428" name="Straight Connector 427"/>
          <p:cNvCxnSpPr/>
          <p:nvPr/>
        </p:nvCxnSpPr>
        <p:spPr>
          <a:xfrm flipV="1">
            <a:off x="2733719" y="1966870"/>
            <a:ext cx="230908" cy="147259"/>
          </a:xfrm>
          <a:prstGeom prst="line">
            <a:avLst/>
          </a:prstGeom>
          <a:noFill/>
          <a:ln w="6350" cap="flat" cmpd="sng" algn="ctr">
            <a:noFill/>
            <a:prstDash val="solid"/>
            <a:miter lim="800000"/>
          </a:ln>
          <a:effectLst/>
        </p:spPr>
      </p:cxnSp>
      <p:cxnSp>
        <p:nvCxnSpPr>
          <p:cNvPr id="429" name="Straight Connector 428"/>
          <p:cNvCxnSpPr/>
          <p:nvPr/>
        </p:nvCxnSpPr>
        <p:spPr>
          <a:xfrm>
            <a:off x="2510223" y="1997308"/>
            <a:ext cx="33" cy="268565"/>
          </a:xfrm>
          <a:prstGeom prst="line">
            <a:avLst/>
          </a:prstGeom>
          <a:noFill/>
          <a:ln w="6350" cap="flat" cmpd="sng" algn="ctr">
            <a:noFill/>
            <a:prstDash val="solid"/>
            <a:miter lim="800000"/>
          </a:ln>
          <a:effectLst/>
        </p:spPr>
      </p:cxnSp>
      <p:sp>
        <p:nvSpPr>
          <p:cNvPr id="430" name="Hexagon 429"/>
          <p:cNvSpPr/>
          <p:nvPr/>
        </p:nvSpPr>
        <p:spPr>
          <a:xfrm>
            <a:off x="2828090"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1" name="Hexagon 430"/>
          <p:cNvSpPr/>
          <p:nvPr/>
        </p:nvSpPr>
        <p:spPr>
          <a:xfrm>
            <a:off x="3058997"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2" name="Hexagon 431"/>
          <p:cNvSpPr/>
          <p:nvPr/>
        </p:nvSpPr>
        <p:spPr>
          <a:xfrm>
            <a:off x="2828090"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3" name="Hexagon 432"/>
          <p:cNvSpPr/>
          <p:nvPr/>
        </p:nvSpPr>
        <p:spPr>
          <a:xfrm>
            <a:off x="3058997"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34" name="Straight Connector 433"/>
          <p:cNvCxnSpPr/>
          <p:nvPr/>
        </p:nvCxnSpPr>
        <p:spPr>
          <a:xfrm>
            <a:off x="2965529" y="2243931"/>
            <a:ext cx="230908" cy="135620"/>
          </a:xfrm>
          <a:prstGeom prst="line">
            <a:avLst/>
          </a:prstGeom>
          <a:noFill/>
          <a:ln w="6350" cap="flat" cmpd="sng" algn="ctr">
            <a:noFill/>
            <a:prstDash val="solid"/>
            <a:miter lim="800000"/>
          </a:ln>
          <a:effectLst/>
        </p:spPr>
      </p:cxnSp>
      <p:cxnSp>
        <p:nvCxnSpPr>
          <p:cNvPr id="435" name="Straight Connector 434"/>
          <p:cNvCxnSpPr/>
          <p:nvPr/>
        </p:nvCxnSpPr>
        <p:spPr>
          <a:xfrm>
            <a:off x="2965529" y="1972691"/>
            <a:ext cx="230908" cy="135620"/>
          </a:xfrm>
          <a:prstGeom prst="line">
            <a:avLst/>
          </a:prstGeom>
          <a:noFill/>
          <a:ln w="6350" cap="flat" cmpd="sng" algn="ctr">
            <a:noFill/>
            <a:prstDash val="solid"/>
            <a:miter lim="800000"/>
          </a:ln>
          <a:effectLst/>
        </p:spPr>
      </p:cxnSp>
      <p:cxnSp>
        <p:nvCxnSpPr>
          <p:cNvPr id="436" name="Straight Connector 435"/>
          <p:cNvCxnSpPr/>
          <p:nvPr/>
        </p:nvCxnSpPr>
        <p:spPr>
          <a:xfrm>
            <a:off x="3192680" y="2102491"/>
            <a:ext cx="230908" cy="135620"/>
          </a:xfrm>
          <a:prstGeom prst="line">
            <a:avLst/>
          </a:prstGeom>
          <a:noFill/>
          <a:ln w="6350" cap="flat" cmpd="sng" algn="ctr">
            <a:noFill/>
            <a:prstDash val="solid"/>
            <a:miter lim="800000"/>
          </a:ln>
          <a:effectLst/>
        </p:spPr>
      </p:cxnSp>
      <p:cxnSp>
        <p:nvCxnSpPr>
          <p:cNvPr id="437" name="Straight Connector 436"/>
          <p:cNvCxnSpPr/>
          <p:nvPr/>
        </p:nvCxnSpPr>
        <p:spPr>
          <a:xfrm flipH="1">
            <a:off x="3192680" y="2243931"/>
            <a:ext cx="230908" cy="135620"/>
          </a:xfrm>
          <a:prstGeom prst="line">
            <a:avLst/>
          </a:prstGeom>
          <a:noFill/>
          <a:ln w="6350" cap="flat" cmpd="sng" algn="ctr">
            <a:noFill/>
            <a:prstDash val="solid"/>
            <a:miter lim="800000"/>
          </a:ln>
          <a:effectLst/>
        </p:spPr>
      </p:cxnSp>
      <p:cxnSp>
        <p:nvCxnSpPr>
          <p:cNvPr id="438" name="Straight Connector 437"/>
          <p:cNvCxnSpPr/>
          <p:nvPr/>
        </p:nvCxnSpPr>
        <p:spPr>
          <a:xfrm>
            <a:off x="3192682" y="2114131"/>
            <a:ext cx="33" cy="268565"/>
          </a:xfrm>
          <a:prstGeom prst="line">
            <a:avLst/>
          </a:prstGeom>
          <a:noFill/>
          <a:ln w="6350" cap="flat" cmpd="sng" algn="ctr">
            <a:noFill/>
            <a:prstDash val="solid"/>
            <a:miter lim="800000"/>
          </a:ln>
          <a:effectLst/>
        </p:spPr>
      </p:cxnSp>
      <p:cxnSp>
        <p:nvCxnSpPr>
          <p:cNvPr id="439" name="Straight Connector 438"/>
          <p:cNvCxnSpPr/>
          <p:nvPr/>
        </p:nvCxnSpPr>
        <p:spPr>
          <a:xfrm flipV="1">
            <a:off x="2961807" y="2108311"/>
            <a:ext cx="230874" cy="129800"/>
          </a:xfrm>
          <a:prstGeom prst="line">
            <a:avLst/>
          </a:prstGeom>
          <a:noFill/>
          <a:ln w="6350" cap="flat" cmpd="sng" algn="ctr">
            <a:noFill/>
            <a:prstDash val="solid"/>
            <a:miter lim="800000"/>
          </a:ln>
          <a:effectLst/>
        </p:spPr>
      </p:cxnSp>
      <p:cxnSp>
        <p:nvCxnSpPr>
          <p:cNvPr id="440" name="Straight Connector 439"/>
          <p:cNvCxnSpPr/>
          <p:nvPr/>
        </p:nvCxnSpPr>
        <p:spPr>
          <a:xfrm flipV="1">
            <a:off x="3192680" y="1966870"/>
            <a:ext cx="230908" cy="147259"/>
          </a:xfrm>
          <a:prstGeom prst="line">
            <a:avLst/>
          </a:prstGeom>
          <a:noFill/>
          <a:ln w="6350" cap="flat" cmpd="sng" algn="ctr">
            <a:noFill/>
            <a:prstDash val="solid"/>
            <a:miter lim="800000"/>
          </a:ln>
          <a:effectLst/>
        </p:spPr>
      </p:cxnSp>
      <p:cxnSp>
        <p:nvCxnSpPr>
          <p:cNvPr id="441" name="Straight Connector 440"/>
          <p:cNvCxnSpPr/>
          <p:nvPr/>
        </p:nvCxnSpPr>
        <p:spPr>
          <a:xfrm>
            <a:off x="2965513" y="1997308"/>
            <a:ext cx="33" cy="268565"/>
          </a:xfrm>
          <a:prstGeom prst="line">
            <a:avLst/>
          </a:prstGeom>
          <a:noFill/>
          <a:ln w="6350" cap="flat" cmpd="sng" algn="ctr">
            <a:noFill/>
            <a:prstDash val="solid"/>
            <a:miter lim="800000"/>
          </a:ln>
          <a:effectLst/>
        </p:spPr>
      </p:cxnSp>
      <p:sp>
        <p:nvSpPr>
          <p:cNvPr id="442" name="Hexagon 441"/>
          <p:cNvSpPr/>
          <p:nvPr/>
        </p:nvSpPr>
        <p:spPr>
          <a:xfrm>
            <a:off x="3289537"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3" name="Hexagon 442"/>
          <p:cNvSpPr/>
          <p:nvPr/>
        </p:nvSpPr>
        <p:spPr>
          <a:xfrm>
            <a:off x="3520444"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4" name="Hexagon 443"/>
          <p:cNvSpPr/>
          <p:nvPr/>
        </p:nvSpPr>
        <p:spPr>
          <a:xfrm>
            <a:off x="3289537"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5" name="Hexagon 444"/>
          <p:cNvSpPr/>
          <p:nvPr/>
        </p:nvSpPr>
        <p:spPr>
          <a:xfrm>
            <a:off x="3520444"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46" name="Straight Connector 445"/>
          <p:cNvCxnSpPr/>
          <p:nvPr/>
        </p:nvCxnSpPr>
        <p:spPr>
          <a:xfrm>
            <a:off x="3426977" y="2243931"/>
            <a:ext cx="230908" cy="135620"/>
          </a:xfrm>
          <a:prstGeom prst="line">
            <a:avLst/>
          </a:prstGeom>
          <a:noFill/>
          <a:ln w="6350" cap="flat" cmpd="sng" algn="ctr">
            <a:noFill/>
            <a:prstDash val="solid"/>
            <a:miter lim="800000"/>
          </a:ln>
          <a:effectLst/>
        </p:spPr>
      </p:cxnSp>
      <p:cxnSp>
        <p:nvCxnSpPr>
          <p:cNvPr id="447" name="Straight Connector 446"/>
          <p:cNvCxnSpPr/>
          <p:nvPr/>
        </p:nvCxnSpPr>
        <p:spPr>
          <a:xfrm>
            <a:off x="3426977" y="1972691"/>
            <a:ext cx="230908" cy="135620"/>
          </a:xfrm>
          <a:prstGeom prst="line">
            <a:avLst/>
          </a:prstGeom>
          <a:noFill/>
          <a:ln w="6350" cap="flat" cmpd="sng" algn="ctr">
            <a:noFill/>
            <a:prstDash val="solid"/>
            <a:miter lim="800000"/>
          </a:ln>
          <a:effectLst/>
        </p:spPr>
      </p:cxnSp>
      <p:cxnSp>
        <p:nvCxnSpPr>
          <p:cNvPr id="448" name="Straight Connector 447"/>
          <p:cNvCxnSpPr/>
          <p:nvPr/>
        </p:nvCxnSpPr>
        <p:spPr>
          <a:xfrm>
            <a:off x="3654128" y="2102491"/>
            <a:ext cx="230908" cy="135620"/>
          </a:xfrm>
          <a:prstGeom prst="line">
            <a:avLst/>
          </a:prstGeom>
          <a:noFill/>
          <a:ln w="6350" cap="flat" cmpd="sng" algn="ctr">
            <a:noFill/>
            <a:prstDash val="solid"/>
            <a:miter lim="800000"/>
          </a:ln>
          <a:effectLst/>
        </p:spPr>
      </p:cxnSp>
      <p:cxnSp>
        <p:nvCxnSpPr>
          <p:cNvPr id="449" name="Straight Connector 448"/>
          <p:cNvCxnSpPr/>
          <p:nvPr/>
        </p:nvCxnSpPr>
        <p:spPr>
          <a:xfrm flipH="1">
            <a:off x="3654128" y="2243931"/>
            <a:ext cx="230908" cy="135620"/>
          </a:xfrm>
          <a:prstGeom prst="line">
            <a:avLst/>
          </a:prstGeom>
          <a:noFill/>
          <a:ln w="6350" cap="flat" cmpd="sng" algn="ctr">
            <a:noFill/>
            <a:prstDash val="solid"/>
            <a:miter lim="800000"/>
          </a:ln>
          <a:effectLst/>
        </p:spPr>
      </p:cxnSp>
      <p:cxnSp>
        <p:nvCxnSpPr>
          <p:cNvPr id="450" name="Straight Connector 449"/>
          <p:cNvCxnSpPr/>
          <p:nvPr/>
        </p:nvCxnSpPr>
        <p:spPr>
          <a:xfrm>
            <a:off x="3654129" y="2114131"/>
            <a:ext cx="33" cy="268565"/>
          </a:xfrm>
          <a:prstGeom prst="line">
            <a:avLst/>
          </a:prstGeom>
          <a:noFill/>
          <a:ln w="6350" cap="flat" cmpd="sng" algn="ctr">
            <a:noFill/>
            <a:prstDash val="solid"/>
            <a:miter lim="800000"/>
          </a:ln>
          <a:effectLst/>
        </p:spPr>
      </p:cxnSp>
      <p:cxnSp>
        <p:nvCxnSpPr>
          <p:cNvPr id="451" name="Straight Connector 450"/>
          <p:cNvCxnSpPr/>
          <p:nvPr/>
        </p:nvCxnSpPr>
        <p:spPr>
          <a:xfrm flipV="1">
            <a:off x="3423254" y="2108311"/>
            <a:ext cx="230874" cy="129800"/>
          </a:xfrm>
          <a:prstGeom prst="line">
            <a:avLst/>
          </a:prstGeom>
          <a:noFill/>
          <a:ln w="6350" cap="flat" cmpd="sng" algn="ctr">
            <a:noFill/>
            <a:prstDash val="solid"/>
            <a:miter lim="800000"/>
          </a:ln>
          <a:effectLst/>
        </p:spPr>
      </p:cxnSp>
      <p:cxnSp>
        <p:nvCxnSpPr>
          <p:cNvPr id="452" name="Straight Connector 451"/>
          <p:cNvCxnSpPr/>
          <p:nvPr/>
        </p:nvCxnSpPr>
        <p:spPr>
          <a:xfrm flipV="1">
            <a:off x="3654128" y="1966870"/>
            <a:ext cx="230908" cy="147259"/>
          </a:xfrm>
          <a:prstGeom prst="line">
            <a:avLst/>
          </a:prstGeom>
          <a:noFill/>
          <a:ln w="6350" cap="flat" cmpd="sng" algn="ctr">
            <a:noFill/>
            <a:prstDash val="solid"/>
            <a:miter lim="800000"/>
          </a:ln>
          <a:effectLst/>
        </p:spPr>
      </p:cxnSp>
      <p:cxnSp>
        <p:nvCxnSpPr>
          <p:cNvPr id="453" name="Straight Connector 452"/>
          <p:cNvCxnSpPr/>
          <p:nvPr/>
        </p:nvCxnSpPr>
        <p:spPr>
          <a:xfrm>
            <a:off x="3426960" y="1997308"/>
            <a:ext cx="33" cy="268565"/>
          </a:xfrm>
          <a:prstGeom prst="line">
            <a:avLst/>
          </a:prstGeom>
          <a:noFill/>
          <a:ln w="6350" cap="flat" cmpd="sng" algn="ctr">
            <a:noFill/>
            <a:prstDash val="solid"/>
            <a:miter lim="800000"/>
          </a:ln>
          <a:effectLst/>
        </p:spPr>
      </p:cxnSp>
      <p:sp>
        <p:nvSpPr>
          <p:cNvPr id="454" name="Hexagon 453"/>
          <p:cNvSpPr/>
          <p:nvPr/>
        </p:nvSpPr>
        <p:spPr>
          <a:xfrm>
            <a:off x="3752654" y="18532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5" name="Hexagon 454"/>
          <p:cNvSpPr/>
          <p:nvPr/>
        </p:nvSpPr>
        <p:spPr>
          <a:xfrm>
            <a:off x="3983561" y="198433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6" name="Hexagon 455"/>
          <p:cNvSpPr/>
          <p:nvPr/>
        </p:nvSpPr>
        <p:spPr>
          <a:xfrm>
            <a:off x="3752654" y="211995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7" name="Hexagon 456"/>
          <p:cNvSpPr/>
          <p:nvPr/>
        </p:nvSpPr>
        <p:spPr>
          <a:xfrm>
            <a:off x="3983561" y="225102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58" name="Straight Connector 457"/>
          <p:cNvCxnSpPr/>
          <p:nvPr/>
        </p:nvCxnSpPr>
        <p:spPr>
          <a:xfrm>
            <a:off x="3890093" y="2243931"/>
            <a:ext cx="230908" cy="135620"/>
          </a:xfrm>
          <a:prstGeom prst="line">
            <a:avLst/>
          </a:prstGeom>
          <a:noFill/>
          <a:ln w="6350" cap="flat" cmpd="sng" algn="ctr">
            <a:noFill/>
            <a:prstDash val="solid"/>
            <a:miter lim="800000"/>
          </a:ln>
          <a:effectLst/>
        </p:spPr>
      </p:cxnSp>
      <p:cxnSp>
        <p:nvCxnSpPr>
          <p:cNvPr id="459" name="Straight Connector 458"/>
          <p:cNvCxnSpPr/>
          <p:nvPr/>
        </p:nvCxnSpPr>
        <p:spPr>
          <a:xfrm>
            <a:off x="3890093" y="1972691"/>
            <a:ext cx="230908" cy="135620"/>
          </a:xfrm>
          <a:prstGeom prst="line">
            <a:avLst/>
          </a:prstGeom>
          <a:noFill/>
          <a:ln w="6350" cap="flat" cmpd="sng" algn="ctr">
            <a:noFill/>
            <a:prstDash val="solid"/>
            <a:miter lim="800000"/>
          </a:ln>
          <a:effectLst/>
        </p:spPr>
      </p:cxnSp>
      <p:cxnSp>
        <p:nvCxnSpPr>
          <p:cNvPr id="460" name="Straight Connector 459"/>
          <p:cNvCxnSpPr/>
          <p:nvPr/>
        </p:nvCxnSpPr>
        <p:spPr>
          <a:xfrm>
            <a:off x="4107531" y="2107822"/>
            <a:ext cx="230908" cy="135620"/>
          </a:xfrm>
          <a:prstGeom prst="line">
            <a:avLst/>
          </a:prstGeom>
          <a:noFill/>
          <a:ln w="6350" cap="flat" cmpd="sng" algn="ctr">
            <a:noFill/>
            <a:prstDash val="solid"/>
            <a:miter lim="800000"/>
          </a:ln>
          <a:effectLst/>
        </p:spPr>
      </p:cxnSp>
      <p:cxnSp>
        <p:nvCxnSpPr>
          <p:cNvPr id="461" name="Straight Connector 460"/>
          <p:cNvCxnSpPr/>
          <p:nvPr/>
        </p:nvCxnSpPr>
        <p:spPr>
          <a:xfrm flipH="1">
            <a:off x="4107531" y="2249262"/>
            <a:ext cx="230908" cy="135620"/>
          </a:xfrm>
          <a:prstGeom prst="line">
            <a:avLst/>
          </a:prstGeom>
          <a:noFill/>
          <a:ln w="6350" cap="flat" cmpd="sng" algn="ctr">
            <a:noFill/>
            <a:prstDash val="solid"/>
            <a:miter lim="800000"/>
          </a:ln>
          <a:effectLst/>
        </p:spPr>
      </p:cxnSp>
      <p:cxnSp>
        <p:nvCxnSpPr>
          <p:cNvPr id="462" name="Straight Connector 461"/>
          <p:cNvCxnSpPr/>
          <p:nvPr/>
        </p:nvCxnSpPr>
        <p:spPr>
          <a:xfrm>
            <a:off x="4118750" y="2119461"/>
            <a:ext cx="33" cy="268565"/>
          </a:xfrm>
          <a:prstGeom prst="line">
            <a:avLst/>
          </a:prstGeom>
          <a:noFill/>
          <a:ln w="6350" cap="flat" cmpd="sng" algn="ctr">
            <a:noFill/>
            <a:prstDash val="solid"/>
            <a:miter lim="800000"/>
          </a:ln>
          <a:effectLst/>
        </p:spPr>
      </p:cxnSp>
      <p:cxnSp>
        <p:nvCxnSpPr>
          <p:cNvPr id="463" name="Straight Connector 462"/>
          <p:cNvCxnSpPr/>
          <p:nvPr/>
        </p:nvCxnSpPr>
        <p:spPr>
          <a:xfrm flipV="1">
            <a:off x="3886371" y="2108311"/>
            <a:ext cx="230874" cy="129800"/>
          </a:xfrm>
          <a:prstGeom prst="line">
            <a:avLst/>
          </a:prstGeom>
          <a:noFill/>
          <a:ln w="6350" cap="flat" cmpd="sng" algn="ctr">
            <a:noFill/>
            <a:prstDash val="solid"/>
            <a:miter lim="800000"/>
          </a:ln>
          <a:effectLst/>
        </p:spPr>
      </p:cxnSp>
      <p:cxnSp>
        <p:nvCxnSpPr>
          <p:cNvPr id="464" name="Straight Connector 463"/>
          <p:cNvCxnSpPr/>
          <p:nvPr/>
        </p:nvCxnSpPr>
        <p:spPr>
          <a:xfrm flipV="1">
            <a:off x="4107531" y="1972201"/>
            <a:ext cx="230908" cy="147259"/>
          </a:xfrm>
          <a:prstGeom prst="line">
            <a:avLst/>
          </a:prstGeom>
          <a:noFill/>
          <a:ln w="6350" cap="flat" cmpd="sng" algn="ctr">
            <a:noFill/>
            <a:prstDash val="solid"/>
            <a:miter lim="800000"/>
          </a:ln>
          <a:effectLst/>
        </p:spPr>
      </p:cxnSp>
      <p:cxnSp>
        <p:nvCxnSpPr>
          <p:cNvPr id="465" name="Straight Connector 464"/>
          <p:cNvCxnSpPr/>
          <p:nvPr/>
        </p:nvCxnSpPr>
        <p:spPr>
          <a:xfrm>
            <a:off x="3890077" y="1997308"/>
            <a:ext cx="33" cy="268565"/>
          </a:xfrm>
          <a:prstGeom prst="line">
            <a:avLst/>
          </a:prstGeom>
          <a:noFill/>
          <a:ln w="6350" cap="flat" cmpd="sng" algn="ctr">
            <a:noFill/>
            <a:prstDash val="solid"/>
            <a:miter lim="800000"/>
          </a:ln>
          <a:effectLst/>
        </p:spPr>
      </p:cxnSp>
      <p:sp>
        <p:nvSpPr>
          <p:cNvPr id="466" name="Hexagon 465"/>
          <p:cNvSpPr/>
          <p:nvPr/>
        </p:nvSpPr>
        <p:spPr>
          <a:xfrm>
            <a:off x="4214453"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67" name="Hexagon 466"/>
          <p:cNvSpPr/>
          <p:nvPr/>
        </p:nvSpPr>
        <p:spPr>
          <a:xfrm>
            <a:off x="4445360"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68" name="Hexagon 467"/>
          <p:cNvSpPr/>
          <p:nvPr/>
        </p:nvSpPr>
        <p:spPr>
          <a:xfrm>
            <a:off x="4214453"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69" name="Hexagon 468"/>
          <p:cNvSpPr/>
          <p:nvPr/>
        </p:nvSpPr>
        <p:spPr>
          <a:xfrm>
            <a:off x="4445360" y="225689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70" name="Straight Connector 469"/>
          <p:cNvCxnSpPr/>
          <p:nvPr/>
        </p:nvCxnSpPr>
        <p:spPr>
          <a:xfrm>
            <a:off x="4351892" y="2245252"/>
            <a:ext cx="230908" cy="135620"/>
          </a:xfrm>
          <a:prstGeom prst="line">
            <a:avLst/>
          </a:prstGeom>
          <a:noFill/>
          <a:ln w="6350" cap="flat" cmpd="sng" algn="ctr">
            <a:noFill/>
            <a:prstDash val="solid"/>
            <a:miter lim="800000"/>
          </a:ln>
          <a:effectLst/>
        </p:spPr>
      </p:cxnSp>
      <p:cxnSp>
        <p:nvCxnSpPr>
          <p:cNvPr id="471" name="Straight Connector 470"/>
          <p:cNvCxnSpPr/>
          <p:nvPr/>
        </p:nvCxnSpPr>
        <p:spPr>
          <a:xfrm>
            <a:off x="4351892" y="1974012"/>
            <a:ext cx="230908" cy="135620"/>
          </a:xfrm>
          <a:prstGeom prst="line">
            <a:avLst/>
          </a:prstGeom>
          <a:noFill/>
          <a:ln w="6350" cap="flat" cmpd="sng" algn="ctr">
            <a:noFill/>
            <a:prstDash val="solid"/>
            <a:miter lim="800000"/>
          </a:ln>
          <a:effectLst/>
        </p:spPr>
      </p:cxnSp>
      <p:cxnSp>
        <p:nvCxnSpPr>
          <p:cNvPr id="472" name="Straight Connector 471"/>
          <p:cNvCxnSpPr/>
          <p:nvPr/>
        </p:nvCxnSpPr>
        <p:spPr>
          <a:xfrm>
            <a:off x="4579043" y="2103812"/>
            <a:ext cx="230908" cy="135620"/>
          </a:xfrm>
          <a:prstGeom prst="line">
            <a:avLst/>
          </a:prstGeom>
          <a:noFill/>
          <a:ln w="6350" cap="flat" cmpd="sng" algn="ctr">
            <a:noFill/>
            <a:prstDash val="solid"/>
            <a:miter lim="800000"/>
          </a:ln>
          <a:effectLst/>
        </p:spPr>
      </p:cxnSp>
      <p:cxnSp>
        <p:nvCxnSpPr>
          <p:cNvPr id="473" name="Straight Connector 472"/>
          <p:cNvCxnSpPr/>
          <p:nvPr/>
        </p:nvCxnSpPr>
        <p:spPr>
          <a:xfrm flipH="1">
            <a:off x="4579043" y="2245252"/>
            <a:ext cx="230908" cy="135620"/>
          </a:xfrm>
          <a:prstGeom prst="line">
            <a:avLst/>
          </a:prstGeom>
          <a:noFill/>
          <a:ln w="6350" cap="flat" cmpd="sng" algn="ctr">
            <a:noFill/>
            <a:prstDash val="solid"/>
            <a:miter lim="800000"/>
          </a:ln>
          <a:effectLst/>
        </p:spPr>
      </p:cxnSp>
      <p:cxnSp>
        <p:nvCxnSpPr>
          <p:cNvPr id="474" name="Straight Connector 473"/>
          <p:cNvCxnSpPr/>
          <p:nvPr/>
        </p:nvCxnSpPr>
        <p:spPr>
          <a:xfrm>
            <a:off x="4579045" y="2115452"/>
            <a:ext cx="33" cy="268565"/>
          </a:xfrm>
          <a:prstGeom prst="line">
            <a:avLst/>
          </a:prstGeom>
          <a:noFill/>
          <a:ln w="6350" cap="flat" cmpd="sng" algn="ctr">
            <a:noFill/>
            <a:prstDash val="solid"/>
            <a:miter lim="800000"/>
          </a:ln>
          <a:effectLst/>
        </p:spPr>
      </p:cxnSp>
      <p:cxnSp>
        <p:nvCxnSpPr>
          <p:cNvPr id="475" name="Straight Connector 474"/>
          <p:cNvCxnSpPr/>
          <p:nvPr/>
        </p:nvCxnSpPr>
        <p:spPr>
          <a:xfrm flipV="1">
            <a:off x="4348170" y="2109632"/>
            <a:ext cx="230874" cy="129800"/>
          </a:xfrm>
          <a:prstGeom prst="line">
            <a:avLst/>
          </a:prstGeom>
          <a:noFill/>
          <a:ln w="6350" cap="flat" cmpd="sng" algn="ctr">
            <a:noFill/>
            <a:prstDash val="solid"/>
            <a:miter lim="800000"/>
          </a:ln>
          <a:effectLst/>
        </p:spPr>
      </p:cxnSp>
      <p:cxnSp>
        <p:nvCxnSpPr>
          <p:cNvPr id="476" name="Straight Connector 475"/>
          <p:cNvCxnSpPr/>
          <p:nvPr/>
        </p:nvCxnSpPr>
        <p:spPr>
          <a:xfrm flipV="1">
            <a:off x="4579043" y="1968191"/>
            <a:ext cx="230908" cy="147259"/>
          </a:xfrm>
          <a:prstGeom prst="line">
            <a:avLst/>
          </a:prstGeom>
          <a:noFill/>
          <a:ln w="6350" cap="flat" cmpd="sng" algn="ctr">
            <a:noFill/>
            <a:prstDash val="solid"/>
            <a:miter lim="800000"/>
          </a:ln>
          <a:effectLst/>
        </p:spPr>
      </p:cxnSp>
      <p:cxnSp>
        <p:nvCxnSpPr>
          <p:cNvPr id="477" name="Straight Connector 476"/>
          <p:cNvCxnSpPr/>
          <p:nvPr/>
        </p:nvCxnSpPr>
        <p:spPr>
          <a:xfrm>
            <a:off x="4351876" y="1998629"/>
            <a:ext cx="33" cy="268565"/>
          </a:xfrm>
          <a:prstGeom prst="line">
            <a:avLst/>
          </a:prstGeom>
          <a:noFill/>
          <a:ln w="6350" cap="flat" cmpd="sng" algn="ctr">
            <a:noFill/>
            <a:prstDash val="solid"/>
            <a:miter lim="800000"/>
          </a:ln>
          <a:effectLst/>
        </p:spPr>
      </p:cxnSp>
      <p:sp>
        <p:nvSpPr>
          <p:cNvPr id="478" name="Hexagon 477"/>
          <p:cNvSpPr/>
          <p:nvPr/>
        </p:nvSpPr>
        <p:spPr>
          <a:xfrm>
            <a:off x="4673414"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79" name="Hexagon 478"/>
          <p:cNvSpPr/>
          <p:nvPr/>
        </p:nvSpPr>
        <p:spPr>
          <a:xfrm>
            <a:off x="4904322"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80" name="Hexagon 479"/>
          <p:cNvSpPr/>
          <p:nvPr/>
        </p:nvSpPr>
        <p:spPr>
          <a:xfrm>
            <a:off x="4673414"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81" name="Hexagon 480"/>
          <p:cNvSpPr/>
          <p:nvPr/>
        </p:nvSpPr>
        <p:spPr>
          <a:xfrm>
            <a:off x="4904322" y="225689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82" name="Straight Connector 481"/>
          <p:cNvCxnSpPr/>
          <p:nvPr/>
        </p:nvCxnSpPr>
        <p:spPr>
          <a:xfrm>
            <a:off x="4810854" y="2245252"/>
            <a:ext cx="230908" cy="135620"/>
          </a:xfrm>
          <a:prstGeom prst="line">
            <a:avLst/>
          </a:prstGeom>
          <a:noFill/>
          <a:ln w="6350" cap="flat" cmpd="sng" algn="ctr">
            <a:noFill/>
            <a:prstDash val="solid"/>
            <a:miter lim="800000"/>
          </a:ln>
          <a:effectLst/>
        </p:spPr>
      </p:cxnSp>
      <p:cxnSp>
        <p:nvCxnSpPr>
          <p:cNvPr id="483" name="Straight Connector 482"/>
          <p:cNvCxnSpPr/>
          <p:nvPr/>
        </p:nvCxnSpPr>
        <p:spPr>
          <a:xfrm>
            <a:off x="4810854" y="1974012"/>
            <a:ext cx="230908" cy="135620"/>
          </a:xfrm>
          <a:prstGeom prst="line">
            <a:avLst/>
          </a:prstGeom>
          <a:noFill/>
          <a:ln w="6350" cap="flat" cmpd="sng" algn="ctr">
            <a:noFill/>
            <a:prstDash val="solid"/>
            <a:miter lim="800000"/>
          </a:ln>
          <a:effectLst/>
        </p:spPr>
      </p:cxnSp>
      <p:cxnSp>
        <p:nvCxnSpPr>
          <p:cNvPr id="484" name="Straight Connector 483"/>
          <p:cNvCxnSpPr/>
          <p:nvPr/>
        </p:nvCxnSpPr>
        <p:spPr>
          <a:xfrm>
            <a:off x="5038005" y="2103812"/>
            <a:ext cx="230908" cy="135620"/>
          </a:xfrm>
          <a:prstGeom prst="line">
            <a:avLst/>
          </a:prstGeom>
          <a:noFill/>
          <a:ln w="6350" cap="flat" cmpd="sng" algn="ctr">
            <a:noFill/>
            <a:prstDash val="solid"/>
            <a:miter lim="800000"/>
          </a:ln>
          <a:effectLst/>
        </p:spPr>
      </p:cxnSp>
      <p:cxnSp>
        <p:nvCxnSpPr>
          <p:cNvPr id="485" name="Straight Connector 484"/>
          <p:cNvCxnSpPr/>
          <p:nvPr/>
        </p:nvCxnSpPr>
        <p:spPr>
          <a:xfrm flipH="1">
            <a:off x="5038005" y="2245252"/>
            <a:ext cx="230908" cy="135620"/>
          </a:xfrm>
          <a:prstGeom prst="line">
            <a:avLst/>
          </a:prstGeom>
          <a:noFill/>
          <a:ln w="6350" cap="flat" cmpd="sng" algn="ctr">
            <a:noFill/>
            <a:prstDash val="solid"/>
            <a:miter lim="800000"/>
          </a:ln>
          <a:effectLst/>
        </p:spPr>
      </p:cxnSp>
      <p:cxnSp>
        <p:nvCxnSpPr>
          <p:cNvPr id="486" name="Straight Connector 485"/>
          <p:cNvCxnSpPr/>
          <p:nvPr/>
        </p:nvCxnSpPr>
        <p:spPr>
          <a:xfrm>
            <a:off x="5038006" y="2115452"/>
            <a:ext cx="33" cy="268565"/>
          </a:xfrm>
          <a:prstGeom prst="line">
            <a:avLst/>
          </a:prstGeom>
          <a:noFill/>
          <a:ln w="6350" cap="flat" cmpd="sng" algn="ctr">
            <a:noFill/>
            <a:prstDash val="solid"/>
            <a:miter lim="800000"/>
          </a:ln>
          <a:effectLst/>
        </p:spPr>
      </p:cxnSp>
      <p:cxnSp>
        <p:nvCxnSpPr>
          <p:cNvPr id="487" name="Straight Connector 486"/>
          <p:cNvCxnSpPr/>
          <p:nvPr/>
        </p:nvCxnSpPr>
        <p:spPr>
          <a:xfrm flipV="1">
            <a:off x="4807131" y="2109632"/>
            <a:ext cx="230874" cy="129800"/>
          </a:xfrm>
          <a:prstGeom prst="line">
            <a:avLst/>
          </a:prstGeom>
          <a:noFill/>
          <a:ln w="6350" cap="flat" cmpd="sng" algn="ctr">
            <a:noFill/>
            <a:prstDash val="solid"/>
            <a:miter lim="800000"/>
          </a:ln>
          <a:effectLst/>
        </p:spPr>
      </p:cxnSp>
      <p:cxnSp>
        <p:nvCxnSpPr>
          <p:cNvPr id="488" name="Straight Connector 487"/>
          <p:cNvCxnSpPr/>
          <p:nvPr/>
        </p:nvCxnSpPr>
        <p:spPr>
          <a:xfrm flipV="1">
            <a:off x="5038005" y="1968191"/>
            <a:ext cx="230908" cy="147259"/>
          </a:xfrm>
          <a:prstGeom prst="line">
            <a:avLst/>
          </a:prstGeom>
          <a:noFill/>
          <a:ln w="6350" cap="flat" cmpd="sng" algn="ctr">
            <a:noFill/>
            <a:prstDash val="solid"/>
            <a:miter lim="800000"/>
          </a:ln>
          <a:effectLst/>
        </p:spPr>
      </p:cxnSp>
      <p:cxnSp>
        <p:nvCxnSpPr>
          <p:cNvPr id="489" name="Straight Connector 488"/>
          <p:cNvCxnSpPr/>
          <p:nvPr/>
        </p:nvCxnSpPr>
        <p:spPr>
          <a:xfrm>
            <a:off x="4810837" y="1998629"/>
            <a:ext cx="33" cy="268565"/>
          </a:xfrm>
          <a:prstGeom prst="line">
            <a:avLst/>
          </a:prstGeom>
          <a:noFill/>
          <a:ln w="6350" cap="flat" cmpd="sng" algn="ctr">
            <a:noFill/>
            <a:prstDash val="solid"/>
            <a:miter lim="800000"/>
          </a:ln>
          <a:effectLst/>
        </p:spPr>
      </p:cxnSp>
      <p:sp>
        <p:nvSpPr>
          <p:cNvPr id="490" name="Hexagon 489"/>
          <p:cNvSpPr/>
          <p:nvPr/>
        </p:nvSpPr>
        <p:spPr>
          <a:xfrm>
            <a:off x="5134861"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1" name="Hexagon 490"/>
          <p:cNvSpPr/>
          <p:nvPr/>
        </p:nvSpPr>
        <p:spPr>
          <a:xfrm>
            <a:off x="5365769"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2" name="Hexagon 491"/>
          <p:cNvSpPr/>
          <p:nvPr/>
        </p:nvSpPr>
        <p:spPr>
          <a:xfrm>
            <a:off x="5134861"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3" name="Hexagon 492"/>
          <p:cNvSpPr/>
          <p:nvPr/>
        </p:nvSpPr>
        <p:spPr>
          <a:xfrm>
            <a:off x="5365769"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94" name="Straight Connector 493"/>
          <p:cNvCxnSpPr/>
          <p:nvPr/>
        </p:nvCxnSpPr>
        <p:spPr>
          <a:xfrm>
            <a:off x="5272301" y="2245252"/>
            <a:ext cx="230908" cy="135620"/>
          </a:xfrm>
          <a:prstGeom prst="line">
            <a:avLst/>
          </a:prstGeom>
          <a:noFill/>
          <a:ln w="6350" cap="flat" cmpd="sng" algn="ctr">
            <a:noFill/>
            <a:prstDash val="solid"/>
            <a:miter lim="800000"/>
          </a:ln>
          <a:effectLst/>
        </p:spPr>
      </p:cxnSp>
      <p:cxnSp>
        <p:nvCxnSpPr>
          <p:cNvPr id="495" name="Straight Connector 494"/>
          <p:cNvCxnSpPr/>
          <p:nvPr/>
        </p:nvCxnSpPr>
        <p:spPr>
          <a:xfrm>
            <a:off x="5272301" y="1974012"/>
            <a:ext cx="230908" cy="135620"/>
          </a:xfrm>
          <a:prstGeom prst="line">
            <a:avLst/>
          </a:prstGeom>
          <a:noFill/>
          <a:ln w="6350" cap="flat" cmpd="sng" algn="ctr">
            <a:noFill/>
            <a:prstDash val="solid"/>
            <a:miter lim="800000"/>
          </a:ln>
          <a:effectLst/>
        </p:spPr>
      </p:cxnSp>
      <p:cxnSp>
        <p:nvCxnSpPr>
          <p:cNvPr id="496" name="Straight Connector 495"/>
          <p:cNvCxnSpPr/>
          <p:nvPr/>
        </p:nvCxnSpPr>
        <p:spPr>
          <a:xfrm>
            <a:off x="5495296" y="2103812"/>
            <a:ext cx="230908" cy="135620"/>
          </a:xfrm>
          <a:prstGeom prst="line">
            <a:avLst/>
          </a:prstGeom>
          <a:noFill/>
          <a:ln w="6350" cap="flat" cmpd="sng" algn="ctr">
            <a:noFill/>
            <a:prstDash val="solid"/>
            <a:miter lim="800000"/>
          </a:ln>
          <a:effectLst/>
        </p:spPr>
      </p:cxnSp>
      <p:cxnSp>
        <p:nvCxnSpPr>
          <p:cNvPr id="497" name="Straight Connector 496"/>
          <p:cNvCxnSpPr/>
          <p:nvPr/>
        </p:nvCxnSpPr>
        <p:spPr>
          <a:xfrm flipH="1">
            <a:off x="5495296" y="2245252"/>
            <a:ext cx="230908" cy="135620"/>
          </a:xfrm>
          <a:prstGeom prst="line">
            <a:avLst/>
          </a:prstGeom>
          <a:noFill/>
          <a:ln w="6350" cap="flat" cmpd="sng" algn="ctr">
            <a:noFill/>
            <a:prstDash val="solid"/>
            <a:miter lim="800000"/>
          </a:ln>
          <a:effectLst/>
        </p:spPr>
      </p:cxnSp>
      <p:cxnSp>
        <p:nvCxnSpPr>
          <p:cNvPr id="498" name="Straight Connector 497"/>
          <p:cNvCxnSpPr/>
          <p:nvPr/>
        </p:nvCxnSpPr>
        <p:spPr>
          <a:xfrm>
            <a:off x="5499453" y="2115452"/>
            <a:ext cx="33" cy="268565"/>
          </a:xfrm>
          <a:prstGeom prst="line">
            <a:avLst/>
          </a:prstGeom>
          <a:noFill/>
          <a:ln w="6350" cap="flat" cmpd="sng" algn="ctr">
            <a:noFill/>
            <a:prstDash val="solid"/>
            <a:miter lim="800000"/>
          </a:ln>
          <a:effectLst/>
        </p:spPr>
      </p:cxnSp>
      <p:cxnSp>
        <p:nvCxnSpPr>
          <p:cNvPr id="499" name="Straight Connector 498"/>
          <p:cNvCxnSpPr/>
          <p:nvPr/>
        </p:nvCxnSpPr>
        <p:spPr>
          <a:xfrm flipV="1">
            <a:off x="5268578" y="2109632"/>
            <a:ext cx="230874" cy="129800"/>
          </a:xfrm>
          <a:prstGeom prst="line">
            <a:avLst/>
          </a:prstGeom>
          <a:noFill/>
          <a:ln w="6350" cap="flat" cmpd="sng" algn="ctr">
            <a:noFill/>
            <a:prstDash val="solid"/>
            <a:miter lim="800000"/>
          </a:ln>
          <a:effectLst/>
        </p:spPr>
      </p:cxnSp>
      <p:cxnSp>
        <p:nvCxnSpPr>
          <p:cNvPr id="500" name="Straight Connector 499"/>
          <p:cNvCxnSpPr/>
          <p:nvPr/>
        </p:nvCxnSpPr>
        <p:spPr>
          <a:xfrm flipV="1">
            <a:off x="5495296" y="1968191"/>
            <a:ext cx="230908" cy="147259"/>
          </a:xfrm>
          <a:prstGeom prst="line">
            <a:avLst/>
          </a:prstGeom>
          <a:noFill/>
          <a:ln w="6350" cap="flat" cmpd="sng" algn="ctr">
            <a:noFill/>
            <a:prstDash val="solid"/>
            <a:miter lim="800000"/>
          </a:ln>
          <a:effectLst/>
        </p:spPr>
      </p:cxnSp>
      <p:cxnSp>
        <p:nvCxnSpPr>
          <p:cNvPr id="501" name="Straight Connector 500"/>
          <p:cNvCxnSpPr/>
          <p:nvPr/>
        </p:nvCxnSpPr>
        <p:spPr>
          <a:xfrm>
            <a:off x="5272284" y="1998629"/>
            <a:ext cx="33" cy="268565"/>
          </a:xfrm>
          <a:prstGeom prst="line">
            <a:avLst/>
          </a:prstGeom>
          <a:noFill/>
          <a:ln w="6350" cap="flat" cmpd="sng" algn="ctr">
            <a:noFill/>
            <a:prstDash val="solid"/>
            <a:miter lim="800000"/>
          </a:ln>
          <a:effectLst/>
        </p:spPr>
      </p:cxnSp>
      <p:sp>
        <p:nvSpPr>
          <p:cNvPr id="502" name="Hexagon 501"/>
          <p:cNvSpPr/>
          <p:nvPr/>
        </p:nvSpPr>
        <p:spPr>
          <a:xfrm>
            <a:off x="5594307" y="18500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3" name="Hexagon 502"/>
          <p:cNvSpPr/>
          <p:nvPr/>
        </p:nvSpPr>
        <p:spPr>
          <a:xfrm>
            <a:off x="5825214"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4" name="Hexagon 503"/>
          <p:cNvSpPr/>
          <p:nvPr/>
        </p:nvSpPr>
        <p:spPr>
          <a:xfrm>
            <a:off x="5594307"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5" name="Hexagon 504"/>
          <p:cNvSpPr/>
          <p:nvPr/>
        </p:nvSpPr>
        <p:spPr>
          <a:xfrm>
            <a:off x="5825214"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06" name="Straight Connector 505"/>
          <p:cNvCxnSpPr/>
          <p:nvPr/>
        </p:nvCxnSpPr>
        <p:spPr>
          <a:xfrm>
            <a:off x="5731746" y="2245252"/>
            <a:ext cx="230908" cy="135620"/>
          </a:xfrm>
          <a:prstGeom prst="line">
            <a:avLst/>
          </a:prstGeom>
          <a:noFill/>
          <a:ln w="6350" cap="flat" cmpd="sng" algn="ctr">
            <a:noFill/>
            <a:prstDash val="solid"/>
            <a:miter lim="800000"/>
          </a:ln>
          <a:effectLst/>
        </p:spPr>
      </p:cxnSp>
      <p:cxnSp>
        <p:nvCxnSpPr>
          <p:cNvPr id="507" name="Straight Connector 506"/>
          <p:cNvCxnSpPr/>
          <p:nvPr/>
        </p:nvCxnSpPr>
        <p:spPr>
          <a:xfrm>
            <a:off x="5731746" y="1974012"/>
            <a:ext cx="230908" cy="135620"/>
          </a:xfrm>
          <a:prstGeom prst="line">
            <a:avLst/>
          </a:prstGeom>
          <a:noFill/>
          <a:ln w="6350" cap="flat" cmpd="sng" algn="ctr">
            <a:noFill/>
            <a:prstDash val="solid"/>
            <a:miter lim="800000"/>
          </a:ln>
          <a:effectLst/>
        </p:spPr>
      </p:cxnSp>
      <p:cxnSp>
        <p:nvCxnSpPr>
          <p:cNvPr id="508" name="Straight Connector 507"/>
          <p:cNvCxnSpPr/>
          <p:nvPr/>
        </p:nvCxnSpPr>
        <p:spPr>
          <a:xfrm>
            <a:off x="5958897" y="2103812"/>
            <a:ext cx="230908" cy="135620"/>
          </a:xfrm>
          <a:prstGeom prst="line">
            <a:avLst/>
          </a:prstGeom>
          <a:noFill/>
          <a:ln w="6350" cap="flat" cmpd="sng" algn="ctr">
            <a:noFill/>
            <a:prstDash val="solid"/>
            <a:miter lim="800000"/>
          </a:ln>
          <a:effectLst/>
        </p:spPr>
      </p:cxnSp>
      <p:cxnSp>
        <p:nvCxnSpPr>
          <p:cNvPr id="509" name="Straight Connector 508"/>
          <p:cNvCxnSpPr/>
          <p:nvPr/>
        </p:nvCxnSpPr>
        <p:spPr>
          <a:xfrm flipH="1">
            <a:off x="5958897" y="2245252"/>
            <a:ext cx="230908" cy="135620"/>
          </a:xfrm>
          <a:prstGeom prst="line">
            <a:avLst/>
          </a:prstGeom>
          <a:noFill/>
          <a:ln w="6350" cap="flat" cmpd="sng" algn="ctr">
            <a:noFill/>
            <a:prstDash val="solid"/>
            <a:miter lim="800000"/>
          </a:ln>
          <a:effectLst/>
        </p:spPr>
      </p:cxnSp>
      <p:cxnSp>
        <p:nvCxnSpPr>
          <p:cNvPr id="510" name="Straight Connector 509"/>
          <p:cNvCxnSpPr/>
          <p:nvPr/>
        </p:nvCxnSpPr>
        <p:spPr>
          <a:xfrm>
            <a:off x="5958899" y="2115452"/>
            <a:ext cx="33" cy="268565"/>
          </a:xfrm>
          <a:prstGeom prst="line">
            <a:avLst/>
          </a:prstGeom>
          <a:noFill/>
          <a:ln w="6350" cap="flat" cmpd="sng" algn="ctr">
            <a:noFill/>
            <a:prstDash val="solid"/>
            <a:miter lim="800000"/>
          </a:ln>
          <a:effectLst/>
        </p:spPr>
      </p:cxnSp>
      <p:cxnSp>
        <p:nvCxnSpPr>
          <p:cNvPr id="511" name="Straight Connector 510"/>
          <p:cNvCxnSpPr/>
          <p:nvPr/>
        </p:nvCxnSpPr>
        <p:spPr>
          <a:xfrm flipV="1">
            <a:off x="5728024" y="2109632"/>
            <a:ext cx="230874" cy="129800"/>
          </a:xfrm>
          <a:prstGeom prst="line">
            <a:avLst/>
          </a:prstGeom>
          <a:noFill/>
          <a:ln w="6350" cap="flat" cmpd="sng" algn="ctr">
            <a:noFill/>
            <a:prstDash val="solid"/>
            <a:miter lim="800000"/>
          </a:ln>
          <a:effectLst/>
        </p:spPr>
      </p:cxnSp>
      <p:cxnSp>
        <p:nvCxnSpPr>
          <p:cNvPr id="512" name="Straight Connector 511"/>
          <p:cNvCxnSpPr/>
          <p:nvPr/>
        </p:nvCxnSpPr>
        <p:spPr>
          <a:xfrm flipV="1">
            <a:off x="5958897" y="1968191"/>
            <a:ext cx="230908" cy="147259"/>
          </a:xfrm>
          <a:prstGeom prst="line">
            <a:avLst/>
          </a:prstGeom>
          <a:noFill/>
          <a:ln w="6350" cap="flat" cmpd="sng" algn="ctr">
            <a:noFill/>
            <a:prstDash val="solid"/>
            <a:miter lim="800000"/>
          </a:ln>
          <a:effectLst/>
        </p:spPr>
      </p:cxnSp>
      <p:cxnSp>
        <p:nvCxnSpPr>
          <p:cNvPr id="513" name="Straight Connector 512"/>
          <p:cNvCxnSpPr/>
          <p:nvPr/>
        </p:nvCxnSpPr>
        <p:spPr>
          <a:xfrm>
            <a:off x="5731730" y="1998629"/>
            <a:ext cx="33" cy="268565"/>
          </a:xfrm>
          <a:prstGeom prst="line">
            <a:avLst/>
          </a:prstGeom>
          <a:noFill/>
          <a:ln w="6350" cap="flat" cmpd="sng" algn="ctr">
            <a:noFill/>
            <a:prstDash val="solid"/>
            <a:miter lim="800000"/>
          </a:ln>
          <a:effectLst/>
        </p:spPr>
      </p:cxnSp>
      <p:sp>
        <p:nvSpPr>
          <p:cNvPr id="514" name="Hexagon 513"/>
          <p:cNvSpPr/>
          <p:nvPr/>
        </p:nvSpPr>
        <p:spPr>
          <a:xfrm>
            <a:off x="6053268"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5" name="Hexagon 514"/>
          <p:cNvSpPr/>
          <p:nvPr/>
        </p:nvSpPr>
        <p:spPr>
          <a:xfrm>
            <a:off x="6284175"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6" name="Hexagon 515"/>
          <p:cNvSpPr/>
          <p:nvPr/>
        </p:nvSpPr>
        <p:spPr>
          <a:xfrm>
            <a:off x="6053268"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7" name="Hexagon 516"/>
          <p:cNvSpPr/>
          <p:nvPr/>
        </p:nvSpPr>
        <p:spPr>
          <a:xfrm>
            <a:off x="6284175"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18" name="Straight Connector 517"/>
          <p:cNvCxnSpPr/>
          <p:nvPr/>
        </p:nvCxnSpPr>
        <p:spPr>
          <a:xfrm>
            <a:off x="6190708" y="2245252"/>
            <a:ext cx="230908" cy="135620"/>
          </a:xfrm>
          <a:prstGeom prst="line">
            <a:avLst/>
          </a:prstGeom>
          <a:noFill/>
          <a:ln w="6350" cap="flat" cmpd="sng" algn="ctr">
            <a:noFill/>
            <a:prstDash val="solid"/>
            <a:miter lim="800000"/>
          </a:ln>
          <a:effectLst/>
        </p:spPr>
      </p:cxnSp>
      <p:cxnSp>
        <p:nvCxnSpPr>
          <p:cNvPr id="519" name="Straight Connector 518"/>
          <p:cNvCxnSpPr/>
          <p:nvPr/>
        </p:nvCxnSpPr>
        <p:spPr>
          <a:xfrm>
            <a:off x="6190708" y="1978560"/>
            <a:ext cx="230908" cy="135620"/>
          </a:xfrm>
          <a:prstGeom prst="line">
            <a:avLst/>
          </a:prstGeom>
          <a:noFill/>
          <a:ln w="6350" cap="flat" cmpd="sng" algn="ctr">
            <a:noFill/>
            <a:prstDash val="solid"/>
            <a:miter lim="800000"/>
          </a:ln>
          <a:effectLst/>
        </p:spPr>
      </p:cxnSp>
      <p:cxnSp>
        <p:nvCxnSpPr>
          <p:cNvPr id="520" name="Straight Connector 519"/>
          <p:cNvCxnSpPr/>
          <p:nvPr/>
        </p:nvCxnSpPr>
        <p:spPr>
          <a:xfrm>
            <a:off x="6417859" y="2103812"/>
            <a:ext cx="230908" cy="135620"/>
          </a:xfrm>
          <a:prstGeom prst="line">
            <a:avLst/>
          </a:prstGeom>
          <a:noFill/>
          <a:ln w="6350" cap="flat" cmpd="sng" algn="ctr">
            <a:noFill/>
            <a:prstDash val="solid"/>
            <a:miter lim="800000"/>
          </a:ln>
          <a:effectLst/>
        </p:spPr>
      </p:cxnSp>
      <p:cxnSp>
        <p:nvCxnSpPr>
          <p:cNvPr id="521" name="Straight Connector 520"/>
          <p:cNvCxnSpPr/>
          <p:nvPr/>
        </p:nvCxnSpPr>
        <p:spPr>
          <a:xfrm flipH="1">
            <a:off x="6417859" y="2245252"/>
            <a:ext cx="230908" cy="135620"/>
          </a:xfrm>
          <a:prstGeom prst="line">
            <a:avLst/>
          </a:prstGeom>
          <a:noFill/>
          <a:ln w="6350" cap="flat" cmpd="sng" algn="ctr">
            <a:noFill/>
            <a:prstDash val="solid"/>
            <a:miter lim="800000"/>
          </a:ln>
          <a:effectLst/>
        </p:spPr>
      </p:cxnSp>
      <p:cxnSp>
        <p:nvCxnSpPr>
          <p:cNvPr id="522" name="Straight Connector 521"/>
          <p:cNvCxnSpPr/>
          <p:nvPr/>
        </p:nvCxnSpPr>
        <p:spPr>
          <a:xfrm>
            <a:off x="6417860" y="2115452"/>
            <a:ext cx="33" cy="268565"/>
          </a:xfrm>
          <a:prstGeom prst="line">
            <a:avLst/>
          </a:prstGeom>
          <a:noFill/>
          <a:ln w="6350" cap="flat" cmpd="sng" algn="ctr">
            <a:noFill/>
            <a:prstDash val="solid"/>
            <a:miter lim="800000"/>
          </a:ln>
          <a:effectLst/>
        </p:spPr>
      </p:cxnSp>
      <p:cxnSp>
        <p:nvCxnSpPr>
          <p:cNvPr id="523" name="Straight Connector 522"/>
          <p:cNvCxnSpPr/>
          <p:nvPr/>
        </p:nvCxnSpPr>
        <p:spPr>
          <a:xfrm flipV="1">
            <a:off x="6186985" y="2109632"/>
            <a:ext cx="230874" cy="129800"/>
          </a:xfrm>
          <a:prstGeom prst="line">
            <a:avLst/>
          </a:prstGeom>
          <a:noFill/>
          <a:ln w="6350" cap="flat" cmpd="sng" algn="ctr">
            <a:noFill/>
            <a:prstDash val="solid"/>
            <a:miter lim="800000"/>
          </a:ln>
          <a:effectLst/>
        </p:spPr>
      </p:cxnSp>
      <p:cxnSp>
        <p:nvCxnSpPr>
          <p:cNvPr id="524" name="Straight Connector 523"/>
          <p:cNvCxnSpPr/>
          <p:nvPr/>
        </p:nvCxnSpPr>
        <p:spPr>
          <a:xfrm flipV="1">
            <a:off x="6417859" y="1968191"/>
            <a:ext cx="230908" cy="147259"/>
          </a:xfrm>
          <a:prstGeom prst="line">
            <a:avLst/>
          </a:prstGeom>
          <a:noFill/>
          <a:ln w="6350" cap="flat" cmpd="sng" algn="ctr">
            <a:noFill/>
            <a:prstDash val="solid"/>
            <a:miter lim="800000"/>
          </a:ln>
          <a:effectLst/>
        </p:spPr>
      </p:cxnSp>
      <p:cxnSp>
        <p:nvCxnSpPr>
          <p:cNvPr id="525" name="Straight Connector 524"/>
          <p:cNvCxnSpPr/>
          <p:nvPr/>
        </p:nvCxnSpPr>
        <p:spPr>
          <a:xfrm>
            <a:off x="6190691" y="1998629"/>
            <a:ext cx="33" cy="268565"/>
          </a:xfrm>
          <a:prstGeom prst="line">
            <a:avLst/>
          </a:prstGeom>
          <a:noFill/>
          <a:ln w="6350" cap="flat" cmpd="sng" algn="ctr">
            <a:noFill/>
            <a:prstDash val="solid"/>
            <a:miter lim="800000"/>
          </a:ln>
          <a:effectLst/>
        </p:spPr>
      </p:cxnSp>
      <p:sp>
        <p:nvSpPr>
          <p:cNvPr id="526" name="Hexagon 525"/>
          <p:cNvSpPr/>
          <p:nvPr/>
        </p:nvSpPr>
        <p:spPr>
          <a:xfrm>
            <a:off x="6516385"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27" name="Hexagon 526"/>
          <p:cNvSpPr/>
          <p:nvPr/>
        </p:nvSpPr>
        <p:spPr>
          <a:xfrm>
            <a:off x="6747292"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28" name="Hexagon 527"/>
          <p:cNvSpPr/>
          <p:nvPr/>
        </p:nvSpPr>
        <p:spPr>
          <a:xfrm>
            <a:off x="6516385"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29" name="Hexagon 528"/>
          <p:cNvSpPr/>
          <p:nvPr/>
        </p:nvSpPr>
        <p:spPr>
          <a:xfrm>
            <a:off x="6747292"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30" name="Straight Connector 529"/>
          <p:cNvCxnSpPr/>
          <p:nvPr/>
        </p:nvCxnSpPr>
        <p:spPr>
          <a:xfrm>
            <a:off x="6653825" y="2245252"/>
            <a:ext cx="230908" cy="135620"/>
          </a:xfrm>
          <a:prstGeom prst="line">
            <a:avLst/>
          </a:prstGeom>
          <a:noFill/>
          <a:ln w="6350" cap="flat" cmpd="sng" algn="ctr">
            <a:noFill/>
            <a:prstDash val="solid"/>
            <a:miter lim="800000"/>
          </a:ln>
          <a:effectLst/>
        </p:spPr>
      </p:cxnSp>
      <p:cxnSp>
        <p:nvCxnSpPr>
          <p:cNvPr id="531" name="Straight Connector 530"/>
          <p:cNvCxnSpPr/>
          <p:nvPr/>
        </p:nvCxnSpPr>
        <p:spPr>
          <a:xfrm>
            <a:off x="6653825" y="1974012"/>
            <a:ext cx="230908" cy="135620"/>
          </a:xfrm>
          <a:prstGeom prst="line">
            <a:avLst/>
          </a:prstGeom>
          <a:noFill/>
          <a:ln w="6350" cap="flat" cmpd="sng" algn="ctr">
            <a:noFill/>
            <a:prstDash val="solid"/>
            <a:miter lim="800000"/>
          </a:ln>
          <a:effectLst/>
        </p:spPr>
      </p:cxnSp>
      <p:cxnSp>
        <p:nvCxnSpPr>
          <p:cNvPr id="532" name="Straight Connector 531"/>
          <p:cNvCxnSpPr/>
          <p:nvPr/>
        </p:nvCxnSpPr>
        <p:spPr>
          <a:xfrm>
            <a:off x="6880976" y="2103812"/>
            <a:ext cx="230908" cy="135620"/>
          </a:xfrm>
          <a:prstGeom prst="line">
            <a:avLst/>
          </a:prstGeom>
          <a:noFill/>
          <a:ln w="6350" cap="flat" cmpd="sng" algn="ctr">
            <a:noFill/>
            <a:prstDash val="solid"/>
            <a:miter lim="800000"/>
          </a:ln>
          <a:effectLst/>
        </p:spPr>
      </p:cxnSp>
      <p:cxnSp>
        <p:nvCxnSpPr>
          <p:cNvPr id="533" name="Straight Connector 532"/>
          <p:cNvCxnSpPr/>
          <p:nvPr/>
        </p:nvCxnSpPr>
        <p:spPr>
          <a:xfrm flipH="1">
            <a:off x="6880976" y="2245252"/>
            <a:ext cx="230908" cy="135620"/>
          </a:xfrm>
          <a:prstGeom prst="line">
            <a:avLst/>
          </a:prstGeom>
          <a:noFill/>
          <a:ln w="6350" cap="flat" cmpd="sng" algn="ctr">
            <a:noFill/>
            <a:prstDash val="solid"/>
            <a:miter lim="800000"/>
          </a:ln>
          <a:effectLst/>
        </p:spPr>
      </p:cxnSp>
      <p:cxnSp>
        <p:nvCxnSpPr>
          <p:cNvPr id="534" name="Straight Connector 533"/>
          <p:cNvCxnSpPr/>
          <p:nvPr/>
        </p:nvCxnSpPr>
        <p:spPr>
          <a:xfrm>
            <a:off x="6880977" y="2115452"/>
            <a:ext cx="33" cy="268565"/>
          </a:xfrm>
          <a:prstGeom prst="line">
            <a:avLst/>
          </a:prstGeom>
          <a:noFill/>
          <a:ln w="6350" cap="flat" cmpd="sng" algn="ctr">
            <a:noFill/>
            <a:prstDash val="solid"/>
            <a:miter lim="800000"/>
          </a:ln>
          <a:effectLst/>
        </p:spPr>
      </p:cxnSp>
      <p:cxnSp>
        <p:nvCxnSpPr>
          <p:cNvPr id="535" name="Straight Connector 534"/>
          <p:cNvCxnSpPr/>
          <p:nvPr/>
        </p:nvCxnSpPr>
        <p:spPr>
          <a:xfrm flipV="1">
            <a:off x="6650102" y="2109632"/>
            <a:ext cx="230874" cy="129800"/>
          </a:xfrm>
          <a:prstGeom prst="line">
            <a:avLst/>
          </a:prstGeom>
          <a:noFill/>
          <a:ln w="6350" cap="flat" cmpd="sng" algn="ctr">
            <a:noFill/>
            <a:prstDash val="solid"/>
            <a:miter lim="800000"/>
          </a:ln>
          <a:effectLst/>
        </p:spPr>
      </p:cxnSp>
      <p:cxnSp>
        <p:nvCxnSpPr>
          <p:cNvPr id="536" name="Straight Connector 535"/>
          <p:cNvCxnSpPr/>
          <p:nvPr/>
        </p:nvCxnSpPr>
        <p:spPr>
          <a:xfrm flipV="1">
            <a:off x="6880976" y="1968191"/>
            <a:ext cx="230908" cy="147259"/>
          </a:xfrm>
          <a:prstGeom prst="line">
            <a:avLst/>
          </a:prstGeom>
          <a:noFill/>
          <a:ln w="6350" cap="flat" cmpd="sng" algn="ctr">
            <a:noFill/>
            <a:prstDash val="solid"/>
            <a:miter lim="800000"/>
          </a:ln>
          <a:effectLst/>
        </p:spPr>
      </p:cxnSp>
      <p:cxnSp>
        <p:nvCxnSpPr>
          <p:cNvPr id="537" name="Straight Connector 536"/>
          <p:cNvCxnSpPr/>
          <p:nvPr/>
        </p:nvCxnSpPr>
        <p:spPr>
          <a:xfrm>
            <a:off x="6662119" y="1998629"/>
            <a:ext cx="33" cy="268565"/>
          </a:xfrm>
          <a:prstGeom prst="line">
            <a:avLst/>
          </a:prstGeom>
          <a:noFill/>
          <a:ln w="6350" cap="flat" cmpd="sng" algn="ctr">
            <a:noFill/>
            <a:prstDash val="solid"/>
            <a:miter lim="800000"/>
          </a:ln>
          <a:effectLst/>
        </p:spPr>
      </p:cxnSp>
      <p:sp>
        <p:nvSpPr>
          <p:cNvPr id="538" name="Hexagon 537"/>
          <p:cNvSpPr/>
          <p:nvPr/>
        </p:nvSpPr>
        <p:spPr>
          <a:xfrm>
            <a:off x="6977832"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39" name="Hexagon 538"/>
          <p:cNvSpPr/>
          <p:nvPr/>
        </p:nvSpPr>
        <p:spPr>
          <a:xfrm>
            <a:off x="7208739"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40" name="Hexagon 539"/>
          <p:cNvSpPr/>
          <p:nvPr/>
        </p:nvSpPr>
        <p:spPr>
          <a:xfrm>
            <a:off x="6977832"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41" name="Hexagon 540"/>
          <p:cNvSpPr/>
          <p:nvPr/>
        </p:nvSpPr>
        <p:spPr>
          <a:xfrm>
            <a:off x="7208739"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42" name="Straight Connector 541"/>
          <p:cNvCxnSpPr/>
          <p:nvPr/>
        </p:nvCxnSpPr>
        <p:spPr>
          <a:xfrm>
            <a:off x="7115272" y="2245252"/>
            <a:ext cx="230908" cy="135620"/>
          </a:xfrm>
          <a:prstGeom prst="line">
            <a:avLst/>
          </a:prstGeom>
          <a:noFill/>
          <a:ln w="6350" cap="flat" cmpd="sng" algn="ctr">
            <a:noFill/>
            <a:prstDash val="solid"/>
            <a:miter lim="800000"/>
          </a:ln>
          <a:effectLst/>
        </p:spPr>
      </p:cxnSp>
      <p:cxnSp>
        <p:nvCxnSpPr>
          <p:cNvPr id="543" name="Straight Connector 542"/>
          <p:cNvCxnSpPr/>
          <p:nvPr/>
        </p:nvCxnSpPr>
        <p:spPr>
          <a:xfrm>
            <a:off x="7115272" y="1974012"/>
            <a:ext cx="230908" cy="135620"/>
          </a:xfrm>
          <a:prstGeom prst="line">
            <a:avLst/>
          </a:prstGeom>
          <a:noFill/>
          <a:ln w="6350" cap="flat" cmpd="sng" algn="ctr">
            <a:noFill/>
            <a:prstDash val="solid"/>
            <a:miter lim="800000"/>
          </a:ln>
          <a:effectLst/>
        </p:spPr>
      </p:cxnSp>
      <p:cxnSp>
        <p:nvCxnSpPr>
          <p:cNvPr id="544" name="Straight Connector 543"/>
          <p:cNvCxnSpPr/>
          <p:nvPr/>
        </p:nvCxnSpPr>
        <p:spPr>
          <a:xfrm>
            <a:off x="7346094" y="2103812"/>
            <a:ext cx="230908" cy="135620"/>
          </a:xfrm>
          <a:prstGeom prst="line">
            <a:avLst/>
          </a:prstGeom>
          <a:noFill/>
          <a:ln w="6350" cap="flat" cmpd="sng" algn="ctr">
            <a:noFill/>
            <a:prstDash val="solid"/>
            <a:miter lim="800000"/>
          </a:ln>
          <a:effectLst/>
        </p:spPr>
      </p:cxnSp>
      <p:cxnSp>
        <p:nvCxnSpPr>
          <p:cNvPr id="545" name="Straight Connector 544"/>
          <p:cNvCxnSpPr/>
          <p:nvPr/>
        </p:nvCxnSpPr>
        <p:spPr>
          <a:xfrm flipH="1">
            <a:off x="7346094" y="2245252"/>
            <a:ext cx="230908" cy="135620"/>
          </a:xfrm>
          <a:prstGeom prst="line">
            <a:avLst/>
          </a:prstGeom>
          <a:noFill/>
          <a:ln w="6350" cap="flat" cmpd="sng" algn="ctr">
            <a:noFill/>
            <a:prstDash val="solid"/>
            <a:miter lim="800000"/>
          </a:ln>
          <a:effectLst/>
        </p:spPr>
      </p:cxnSp>
      <p:cxnSp>
        <p:nvCxnSpPr>
          <p:cNvPr id="546" name="Straight Connector 545"/>
          <p:cNvCxnSpPr/>
          <p:nvPr/>
        </p:nvCxnSpPr>
        <p:spPr>
          <a:xfrm>
            <a:off x="7342424" y="2115452"/>
            <a:ext cx="33" cy="268565"/>
          </a:xfrm>
          <a:prstGeom prst="line">
            <a:avLst/>
          </a:prstGeom>
          <a:noFill/>
          <a:ln w="6350" cap="flat" cmpd="sng" algn="ctr">
            <a:noFill/>
            <a:prstDash val="solid"/>
            <a:miter lim="800000"/>
          </a:ln>
          <a:effectLst/>
        </p:spPr>
      </p:cxnSp>
      <p:cxnSp>
        <p:nvCxnSpPr>
          <p:cNvPr id="547" name="Straight Connector 546"/>
          <p:cNvCxnSpPr/>
          <p:nvPr/>
        </p:nvCxnSpPr>
        <p:spPr>
          <a:xfrm flipV="1">
            <a:off x="7111549" y="2109632"/>
            <a:ext cx="230874" cy="129800"/>
          </a:xfrm>
          <a:prstGeom prst="line">
            <a:avLst/>
          </a:prstGeom>
          <a:noFill/>
          <a:ln w="6350" cap="flat" cmpd="sng" algn="ctr">
            <a:noFill/>
            <a:prstDash val="solid"/>
            <a:miter lim="800000"/>
          </a:ln>
          <a:effectLst/>
        </p:spPr>
      </p:cxnSp>
      <p:cxnSp>
        <p:nvCxnSpPr>
          <p:cNvPr id="548" name="Straight Connector 547"/>
          <p:cNvCxnSpPr/>
          <p:nvPr/>
        </p:nvCxnSpPr>
        <p:spPr>
          <a:xfrm flipV="1">
            <a:off x="7346094" y="1968191"/>
            <a:ext cx="230908" cy="147259"/>
          </a:xfrm>
          <a:prstGeom prst="line">
            <a:avLst/>
          </a:prstGeom>
          <a:noFill/>
          <a:ln w="6350" cap="flat" cmpd="sng" algn="ctr">
            <a:noFill/>
            <a:prstDash val="solid"/>
            <a:miter lim="800000"/>
          </a:ln>
          <a:effectLst/>
        </p:spPr>
      </p:cxnSp>
      <p:cxnSp>
        <p:nvCxnSpPr>
          <p:cNvPr id="549" name="Straight Connector 548"/>
          <p:cNvCxnSpPr/>
          <p:nvPr/>
        </p:nvCxnSpPr>
        <p:spPr>
          <a:xfrm>
            <a:off x="7115255" y="1998629"/>
            <a:ext cx="33" cy="268565"/>
          </a:xfrm>
          <a:prstGeom prst="line">
            <a:avLst/>
          </a:prstGeom>
          <a:noFill/>
          <a:ln w="6350" cap="flat" cmpd="sng" algn="ctr">
            <a:noFill/>
            <a:prstDash val="solid"/>
            <a:miter lim="800000"/>
          </a:ln>
          <a:effectLst/>
        </p:spPr>
      </p:cxnSp>
      <p:sp>
        <p:nvSpPr>
          <p:cNvPr id="550" name="Hexagon 549"/>
          <p:cNvSpPr/>
          <p:nvPr/>
        </p:nvSpPr>
        <p:spPr>
          <a:xfrm>
            <a:off x="7440465" y="185458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1" name="Hexagon 550"/>
          <p:cNvSpPr/>
          <p:nvPr/>
        </p:nvSpPr>
        <p:spPr>
          <a:xfrm>
            <a:off x="7671372" y="198565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2" name="Hexagon 551"/>
          <p:cNvSpPr/>
          <p:nvPr/>
        </p:nvSpPr>
        <p:spPr>
          <a:xfrm>
            <a:off x="7440465" y="212127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3" name="Hexagon 552"/>
          <p:cNvSpPr/>
          <p:nvPr/>
        </p:nvSpPr>
        <p:spPr>
          <a:xfrm>
            <a:off x="7671372" y="225234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54" name="Straight Connector 553"/>
          <p:cNvCxnSpPr/>
          <p:nvPr/>
        </p:nvCxnSpPr>
        <p:spPr>
          <a:xfrm>
            <a:off x="7577905" y="2245252"/>
            <a:ext cx="230908" cy="135620"/>
          </a:xfrm>
          <a:prstGeom prst="line">
            <a:avLst/>
          </a:prstGeom>
          <a:noFill/>
          <a:ln w="6350" cap="flat" cmpd="sng" algn="ctr">
            <a:noFill/>
            <a:prstDash val="solid"/>
            <a:miter lim="800000"/>
          </a:ln>
          <a:effectLst/>
        </p:spPr>
      </p:cxnSp>
      <p:cxnSp>
        <p:nvCxnSpPr>
          <p:cNvPr id="555" name="Straight Connector 554"/>
          <p:cNvCxnSpPr/>
          <p:nvPr/>
        </p:nvCxnSpPr>
        <p:spPr>
          <a:xfrm>
            <a:off x="7577905" y="1974012"/>
            <a:ext cx="230908" cy="135620"/>
          </a:xfrm>
          <a:prstGeom prst="line">
            <a:avLst/>
          </a:prstGeom>
          <a:noFill/>
          <a:ln w="6350" cap="flat" cmpd="sng" algn="ctr">
            <a:noFill/>
            <a:prstDash val="solid"/>
            <a:miter lim="800000"/>
          </a:ln>
          <a:effectLst/>
        </p:spPr>
      </p:cxnSp>
      <p:cxnSp>
        <p:nvCxnSpPr>
          <p:cNvPr id="556" name="Straight Connector 555"/>
          <p:cNvCxnSpPr/>
          <p:nvPr/>
        </p:nvCxnSpPr>
        <p:spPr>
          <a:xfrm>
            <a:off x="7801384" y="2103812"/>
            <a:ext cx="230908" cy="135620"/>
          </a:xfrm>
          <a:prstGeom prst="line">
            <a:avLst/>
          </a:prstGeom>
          <a:noFill/>
          <a:ln w="6350" cap="flat" cmpd="sng" algn="ctr">
            <a:noFill/>
            <a:prstDash val="solid"/>
            <a:miter lim="800000"/>
          </a:ln>
          <a:effectLst/>
        </p:spPr>
      </p:cxnSp>
      <p:cxnSp>
        <p:nvCxnSpPr>
          <p:cNvPr id="557" name="Straight Connector 556"/>
          <p:cNvCxnSpPr/>
          <p:nvPr/>
        </p:nvCxnSpPr>
        <p:spPr>
          <a:xfrm flipH="1">
            <a:off x="7801384" y="2245252"/>
            <a:ext cx="230908" cy="135620"/>
          </a:xfrm>
          <a:prstGeom prst="line">
            <a:avLst/>
          </a:prstGeom>
          <a:noFill/>
          <a:ln w="6350" cap="flat" cmpd="sng" algn="ctr">
            <a:noFill/>
            <a:prstDash val="solid"/>
            <a:miter lim="800000"/>
          </a:ln>
          <a:effectLst/>
        </p:spPr>
      </p:cxnSp>
      <p:cxnSp>
        <p:nvCxnSpPr>
          <p:cNvPr id="558" name="Straight Connector 557"/>
          <p:cNvCxnSpPr/>
          <p:nvPr/>
        </p:nvCxnSpPr>
        <p:spPr>
          <a:xfrm>
            <a:off x="7801385" y="2115452"/>
            <a:ext cx="33" cy="268565"/>
          </a:xfrm>
          <a:prstGeom prst="line">
            <a:avLst/>
          </a:prstGeom>
          <a:noFill/>
          <a:ln w="6350" cap="flat" cmpd="sng" algn="ctr">
            <a:noFill/>
            <a:prstDash val="solid"/>
            <a:miter lim="800000"/>
          </a:ln>
          <a:effectLst/>
        </p:spPr>
      </p:cxnSp>
      <p:cxnSp>
        <p:nvCxnSpPr>
          <p:cNvPr id="559" name="Straight Connector 558"/>
          <p:cNvCxnSpPr/>
          <p:nvPr/>
        </p:nvCxnSpPr>
        <p:spPr>
          <a:xfrm flipV="1">
            <a:off x="7574182" y="2109632"/>
            <a:ext cx="230874" cy="129800"/>
          </a:xfrm>
          <a:prstGeom prst="line">
            <a:avLst/>
          </a:prstGeom>
          <a:noFill/>
          <a:ln w="6350" cap="flat" cmpd="sng" algn="ctr">
            <a:noFill/>
            <a:prstDash val="solid"/>
            <a:miter lim="800000"/>
          </a:ln>
          <a:effectLst/>
        </p:spPr>
      </p:cxnSp>
      <p:cxnSp>
        <p:nvCxnSpPr>
          <p:cNvPr id="560" name="Straight Connector 559"/>
          <p:cNvCxnSpPr/>
          <p:nvPr/>
        </p:nvCxnSpPr>
        <p:spPr>
          <a:xfrm flipV="1">
            <a:off x="7801384" y="1968191"/>
            <a:ext cx="230908" cy="147259"/>
          </a:xfrm>
          <a:prstGeom prst="line">
            <a:avLst/>
          </a:prstGeom>
          <a:noFill/>
          <a:ln w="6350" cap="flat" cmpd="sng" algn="ctr">
            <a:noFill/>
            <a:prstDash val="solid"/>
            <a:miter lim="800000"/>
          </a:ln>
          <a:effectLst/>
        </p:spPr>
      </p:cxnSp>
      <p:cxnSp>
        <p:nvCxnSpPr>
          <p:cNvPr id="561" name="Straight Connector 560"/>
          <p:cNvCxnSpPr/>
          <p:nvPr/>
        </p:nvCxnSpPr>
        <p:spPr>
          <a:xfrm>
            <a:off x="7577888" y="1998629"/>
            <a:ext cx="33" cy="268565"/>
          </a:xfrm>
          <a:prstGeom prst="line">
            <a:avLst/>
          </a:prstGeom>
          <a:noFill/>
          <a:ln w="6350" cap="flat" cmpd="sng" algn="ctr">
            <a:noFill/>
            <a:prstDash val="solid"/>
            <a:miter lim="800000"/>
          </a:ln>
          <a:effectLst/>
        </p:spPr>
      </p:cxnSp>
      <p:sp>
        <p:nvSpPr>
          <p:cNvPr id="562" name="Hexagon 561"/>
          <p:cNvSpPr/>
          <p:nvPr/>
        </p:nvSpPr>
        <p:spPr>
          <a:xfrm>
            <a:off x="7901032"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3" name="Hexagon 562"/>
          <p:cNvSpPr/>
          <p:nvPr/>
        </p:nvSpPr>
        <p:spPr>
          <a:xfrm>
            <a:off x="8131940"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4" name="Hexagon 563"/>
          <p:cNvSpPr/>
          <p:nvPr/>
        </p:nvSpPr>
        <p:spPr>
          <a:xfrm>
            <a:off x="7901032"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5" name="Hexagon 564"/>
          <p:cNvSpPr/>
          <p:nvPr/>
        </p:nvSpPr>
        <p:spPr>
          <a:xfrm>
            <a:off x="8131940"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66" name="Straight Connector 565"/>
          <p:cNvCxnSpPr/>
          <p:nvPr/>
        </p:nvCxnSpPr>
        <p:spPr>
          <a:xfrm>
            <a:off x="8038472" y="2248796"/>
            <a:ext cx="230908" cy="135620"/>
          </a:xfrm>
          <a:prstGeom prst="line">
            <a:avLst/>
          </a:prstGeom>
          <a:noFill/>
          <a:ln w="6350" cap="flat" cmpd="sng" algn="ctr">
            <a:noFill/>
            <a:prstDash val="solid"/>
            <a:miter lim="800000"/>
          </a:ln>
          <a:effectLst/>
        </p:spPr>
      </p:cxnSp>
      <p:cxnSp>
        <p:nvCxnSpPr>
          <p:cNvPr id="567" name="Straight Connector 566"/>
          <p:cNvCxnSpPr/>
          <p:nvPr/>
        </p:nvCxnSpPr>
        <p:spPr>
          <a:xfrm>
            <a:off x="8038472" y="1977555"/>
            <a:ext cx="230908" cy="135620"/>
          </a:xfrm>
          <a:prstGeom prst="line">
            <a:avLst/>
          </a:prstGeom>
          <a:noFill/>
          <a:ln w="6350" cap="flat" cmpd="sng" algn="ctr">
            <a:noFill/>
            <a:prstDash val="solid"/>
            <a:miter lim="800000"/>
          </a:ln>
          <a:effectLst/>
        </p:spPr>
      </p:cxnSp>
      <p:cxnSp>
        <p:nvCxnSpPr>
          <p:cNvPr id="568" name="Straight Connector 567"/>
          <p:cNvCxnSpPr/>
          <p:nvPr/>
        </p:nvCxnSpPr>
        <p:spPr>
          <a:xfrm>
            <a:off x="8265623" y="2107356"/>
            <a:ext cx="230908" cy="135620"/>
          </a:xfrm>
          <a:prstGeom prst="line">
            <a:avLst/>
          </a:prstGeom>
          <a:noFill/>
          <a:ln w="6350" cap="flat" cmpd="sng" algn="ctr">
            <a:noFill/>
            <a:prstDash val="solid"/>
            <a:miter lim="800000"/>
          </a:ln>
          <a:effectLst/>
        </p:spPr>
      </p:cxnSp>
      <p:cxnSp>
        <p:nvCxnSpPr>
          <p:cNvPr id="569" name="Straight Connector 568"/>
          <p:cNvCxnSpPr/>
          <p:nvPr/>
        </p:nvCxnSpPr>
        <p:spPr>
          <a:xfrm flipH="1">
            <a:off x="8265623" y="2248796"/>
            <a:ext cx="230908" cy="135620"/>
          </a:xfrm>
          <a:prstGeom prst="line">
            <a:avLst/>
          </a:prstGeom>
          <a:noFill/>
          <a:ln w="6350" cap="flat" cmpd="sng" algn="ctr">
            <a:noFill/>
            <a:prstDash val="solid"/>
            <a:miter lim="800000"/>
          </a:ln>
          <a:effectLst/>
        </p:spPr>
      </p:cxnSp>
      <p:cxnSp>
        <p:nvCxnSpPr>
          <p:cNvPr id="570" name="Straight Connector 569"/>
          <p:cNvCxnSpPr/>
          <p:nvPr/>
        </p:nvCxnSpPr>
        <p:spPr>
          <a:xfrm>
            <a:off x="8265624" y="2118995"/>
            <a:ext cx="33" cy="268565"/>
          </a:xfrm>
          <a:prstGeom prst="line">
            <a:avLst/>
          </a:prstGeom>
          <a:noFill/>
          <a:ln w="6350" cap="flat" cmpd="sng" algn="ctr">
            <a:noFill/>
            <a:prstDash val="solid"/>
            <a:miter lim="800000"/>
          </a:ln>
          <a:effectLst/>
        </p:spPr>
      </p:cxnSp>
      <p:cxnSp>
        <p:nvCxnSpPr>
          <p:cNvPr id="571" name="Straight Connector 570"/>
          <p:cNvCxnSpPr/>
          <p:nvPr/>
        </p:nvCxnSpPr>
        <p:spPr>
          <a:xfrm flipV="1">
            <a:off x="8034749" y="2113175"/>
            <a:ext cx="230874" cy="129800"/>
          </a:xfrm>
          <a:prstGeom prst="line">
            <a:avLst/>
          </a:prstGeom>
          <a:noFill/>
          <a:ln w="6350" cap="flat" cmpd="sng" algn="ctr">
            <a:noFill/>
            <a:prstDash val="solid"/>
            <a:miter lim="800000"/>
          </a:ln>
          <a:effectLst/>
        </p:spPr>
      </p:cxnSp>
      <p:cxnSp>
        <p:nvCxnSpPr>
          <p:cNvPr id="572" name="Straight Connector 571"/>
          <p:cNvCxnSpPr/>
          <p:nvPr/>
        </p:nvCxnSpPr>
        <p:spPr>
          <a:xfrm flipV="1">
            <a:off x="8265623" y="1971735"/>
            <a:ext cx="230908" cy="147259"/>
          </a:xfrm>
          <a:prstGeom prst="line">
            <a:avLst/>
          </a:prstGeom>
          <a:noFill/>
          <a:ln w="6350" cap="flat" cmpd="sng" algn="ctr">
            <a:noFill/>
            <a:prstDash val="solid"/>
            <a:miter lim="800000"/>
          </a:ln>
          <a:effectLst/>
        </p:spPr>
      </p:cxnSp>
      <p:cxnSp>
        <p:nvCxnSpPr>
          <p:cNvPr id="573" name="Straight Connector 572"/>
          <p:cNvCxnSpPr/>
          <p:nvPr/>
        </p:nvCxnSpPr>
        <p:spPr>
          <a:xfrm>
            <a:off x="8038455" y="2006721"/>
            <a:ext cx="33" cy="268565"/>
          </a:xfrm>
          <a:prstGeom prst="line">
            <a:avLst/>
          </a:prstGeom>
          <a:noFill/>
          <a:ln w="6350" cap="flat" cmpd="sng" algn="ctr">
            <a:noFill/>
            <a:prstDash val="solid"/>
            <a:miter lim="800000"/>
          </a:ln>
          <a:effectLst/>
        </p:spPr>
      </p:cxnSp>
      <p:sp>
        <p:nvSpPr>
          <p:cNvPr id="574" name="Hexagon 573"/>
          <p:cNvSpPr/>
          <p:nvPr/>
        </p:nvSpPr>
        <p:spPr>
          <a:xfrm>
            <a:off x="8359993"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5" name="Hexagon 574"/>
          <p:cNvSpPr/>
          <p:nvPr/>
        </p:nvSpPr>
        <p:spPr>
          <a:xfrm>
            <a:off x="8587229"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6" name="Hexagon 575"/>
          <p:cNvSpPr/>
          <p:nvPr/>
        </p:nvSpPr>
        <p:spPr>
          <a:xfrm>
            <a:off x="8359993"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7" name="Hexagon 576"/>
          <p:cNvSpPr/>
          <p:nvPr/>
        </p:nvSpPr>
        <p:spPr>
          <a:xfrm>
            <a:off x="8587229"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78" name="Straight Connector 577"/>
          <p:cNvCxnSpPr/>
          <p:nvPr/>
        </p:nvCxnSpPr>
        <p:spPr>
          <a:xfrm>
            <a:off x="8497433" y="2248796"/>
            <a:ext cx="230908" cy="135620"/>
          </a:xfrm>
          <a:prstGeom prst="line">
            <a:avLst/>
          </a:prstGeom>
          <a:noFill/>
          <a:ln w="6350" cap="flat" cmpd="sng" algn="ctr">
            <a:noFill/>
            <a:prstDash val="solid"/>
            <a:miter lim="800000"/>
          </a:ln>
          <a:effectLst/>
        </p:spPr>
      </p:cxnSp>
      <p:cxnSp>
        <p:nvCxnSpPr>
          <p:cNvPr id="579" name="Straight Connector 578"/>
          <p:cNvCxnSpPr/>
          <p:nvPr/>
        </p:nvCxnSpPr>
        <p:spPr>
          <a:xfrm>
            <a:off x="8497433" y="1977555"/>
            <a:ext cx="230908" cy="135620"/>
          </a:xfrm>
          <a:prstGeom prst="line">
            <a:avLst/>
          </a:prstGeom>
          <a:noFill/>
          <a:ln w="6350" cap="flat" cmpd="sng" algn="ctr">
            <a:noFill/>
            <a:prstDash val="solid"/>
            <a:miter lim="800000"/>
          </a:ln>
          <a:effectLst/>
        </p:spPr>
      </p:cxnSp>
      <p:cxnSp>
        <p:nvCxnSpPr>
          <p:cNvPr id="580" name="Straight Connector 579"/>
          <p:cNvCxnSpPr/>
          <p:nvPr/>
        </p:nvCxnSpPr>
        <p:spPr>
          <a:xfrm>
            <a:off x="8720913" y="2107356"/>
            <a:ext cx="230908" cy="135620"/>
          </a:xfrm>
          <a:prstGeom prst="line">
            <a:avLst/>
          </a:prstGeom>
          <a:noFill/>
          <a:ln w="6350" cap="flat" cmpd="sng" algn="ctr">
            <a:noFill/>
            <a:prstDash val="solid"/>
            <a:miter lim="800000"/>
          </a:ln>
          <a:effectLst/>
        </p:spPr>
      </p:cxnSp>
      <p:cxnSp>
        <p:nvCxnSpPr>
          <p:cNvPr id="581" name="Straight Connector 580"/>
          <p:cNvCxnSpPr/>
          <p:nvPr/>
        </p:nvCxnSpPr>
        <p:spPr>
          <a:xfrm flipH="1">
            <a:off x="8720913" y="2248796"/>
            <a:ext cx="230908" cy="135620"/>
          </a:xfrm>
          <a:prstGeom prst="line">
            <a:avLst/>
          </a:prstGeom>
          <a:noFill/>
          <a:ln w="6350" cap="flat" cmpd="sng" algn="ctr">
            <a:noFill/>
            <a:prstDash val="solid"/>
            <a:miter lim="800000"/>
          </a:ln>
          <a:effectLst/>
        </p:spPr>
      </p:cxnSp>
      <p:cxnSp>
        <p:nvCxnSpPr>
          <p:cNvPr id="582" name="Straight Connector 581"/>
          <p:cNvCxnSpPr/>
          <p:nvPr/>
        </p:nvCxnSpPr>
        <p:spPr>
          <a:xfrm>
            <a:off x="8720914" y="2118995"/>
            <a:ext cx="33" cy="268565"/>
          </a:xfrm>
          <a:prstGeom prst="line">
            <a:avLst/>
          </a:prstGeom>
          <a:noFill/>
          <a:ln w="6350" cap="flat" cmpd="sng" algn="ctr">
            <a:noFill/>
            <a:prstDash val="solid"/>
            <a:miter lim="800000"/>
          </a:ln>
          <a:effectLst/>
        </p:spPr>
      </p:cxnSp>
      <p:cxnSp>
        <p:nvCxnSpPr>
          <p:cNvPr id="583" name="Straight Connector 582"/>
          <p:cNvCxnSpPr/>
          <p:nvPr/>
        </p:nvCxnSpPr>
        <p:spPr>
          <a:xfrm flipV="1">
            <a:off x="8493711" y="2113175"/>
            <a:ext cx="230874" cy="129800"/>
          </a:xfrm>
          <a:prstGeom prst="line">
            <a:avLst/>
          </a:prstGeom>
          <a:noFill/>
          <a:ln w="6350" cap="flat" cmpd="sng" algn="ctr">
            <a:noFill/>
            <a:prstDash val="solid"/>
            <a:miter lim="800000"/>
          </a:ln>
          <a:effectLst/>
        </p:spPr>
      </p:cxnSp>
      <p:cxnSp>
        <p:nvCxnSpPr>
          <p:cNvPr id="584" name="Straight Connector 583"/>
          <p:cNvCxnSpPr/>
          <p:nvPr/>
        </p:nvCxnSpPr>
        <p:spPr>
          <a:xfrm flipV="1">
            <a:off x="8720913" y="1971735"/>
            <a:ext cx="230908" cy="147259"/>
          </a:xfrm>
          <a:prstGeom prst="line">
            <a:avLst/>
          </a:prstGeom>
          <a:noFill/>
          <a:ln w="6350" cap="flat" cmpd="sng" algn="ctr">
            <a:noFill/>
            <a:prstDash val="solid"/>
            <a:miter lim="800000"/>
          </a:ln>
          <a:effectLst/>
        </p:spPr>
      </p:cxnSp>
      <p:cxnSp>
        <p:nvCxnSpPr>
          <p:cNvPr id="585" name="Straight Connector 584"/>
          <p:cNvCxnSpPr/>
          <p:nvPr/>
        </p:nvCxnSpPr>
        <p:spPr>
          <a:xfrm>
            <a:off x="8497416" y="2002172"/>
            <a:ext cx="33" cy="268565"/>
          </a:xfrm>
          <a:prstGeom prst="line">
            <a:avLst/>
          </a:prstGeom>
          <a:noFill/>
          <a:ln w="6350" cap="flat" cmpd="sng" algn="ctr">
            <a:noFill/>
            <a:prstDash val="solid"/>
            <a:miter lim="800000"/>
          </a:ln>
          <a:effectLst/>
        </p:spPr>
      </p:cxnSp>
      <p:sp>
        <p:nvSpPr>
          <p:cNvPr id="586" name="Hexagon 585"/>
          <p:cNvSpPr/>
          <p:nvPr/>
        </p:nvSpPr>
        <p:spPr>
          <a:xfrm>
            <a:off x="8817769"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87" name="Hexagon 586"/>
          <p:cNvSpPr/>
          <p:nvPr/>
        </p:nvSpPr>
        <p:spPr>
          <a:xfrm>
            <a:off x="9045005"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88" name="Hexagon 587"/>
          <p:cNvSpPr/>
          <p:nvPr/>
        </p:nvSpPr>
        <p:spPr>
          <a:xfrm>
            <a:off x="8817769"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89" name="Hexagon 588"/>
          <p:cNvSpPr/>
          <p:nvPr/>
        </p:nvSpPr>
        <p:spPr>
          <a:xfrm>
            <a:off x="9045005"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90" name="Straight Connector 589"/>
          <p:cNvCxnSpPr/>
          <p:nvPr/>
        </p:nvCxnSpPr>
        <p:spPr>
          <a:xfrm>
            <a:off x="8955209" y="2248796"/>
            <a:ext cx="230908" cy="135620"/>
          </a:xfrm>
          <a:prstGeom prst="line">
            <a:avLst/>
          </a:prstGeom>
          <a:noFill/>
          <a:ln w="6350" cap="flat" cmpd="sng" algn="ctr">
            <a:noFill/>
            <a:prstDash val="solid"/>
            <a:miter lim="800000"/>
          </a:ln>
          <a:effectLst/>
        </p:spPr>
      </p:cxnSp>
      <p:cxnSp>
        <p:nvCxnSpPr>
          <p:cNvPr id="591" name="Straight Connector 590"/>
          <p:cNvCxnSpPr/>
          <p:nvPr/>
        </p:nvCxnSpPr>
        <p:spPr>
          <a:xfrm>
            <a:off x="8955209" y="1977555"/>
            <a:ext cx="230908" cy="135620"/>
          </a:xfrm>
          <a:prstGeom prst="line">
            <a:avLst/>
          </a:prstGeom>
          <a:noFill/>
          <a:ln w="6350" cap="flat" cmpd="sng" algn="ctr">
            <a:noFill/>
            <a:prstDash val="solid"/>
            <a:miter lim="800000"/>
          </a:ln>
          <a:effectLst/>
        </p:spPr>
      </p:cxnSp>
      <p:cxnSp>
        <p:nvCxnSpPr>
          <p:cNvPr id="592" name="Straight Connector 591"/>
          <p:cNvCxnSpPr/>
          <p:nvPr/>
        </p:nvCxnSpPr>
        <p:spPr>
          <a:xfrm>
            <a:off x="9166222" y="2107356"/>
            <a:ext cx="230908" cy="135620"/>
          </a:xfrm>
          <a:prstGeom prst="line">
            <a:avLst/>
          </a:prstGeom>
          <a:noFill/>
          <a:ln w="6350" cap="flat" cmpd="sng" algn="ctr">
            <a:noFill/>
            <a:prstDash val="solid"/>
            <a:miter lim="800000"/>
          </a:ln>
          <a:effectLst/>
        </p:spPr>
      </p:cxnSp>
      <p:cxnSp>
        <p:nvCxnSpPr>
          <p:cNvPr id="593" name="Straight Connector 592"/>
          <p:cNvCxnSpPr/>
          <p:nvPr/>
        </p:nvCxnSpPr>
        <p:spPr>
          <a:xfrm flipH="1">
            <a:off x="9166222" y="2248796"/>
            <a:ext cx="230908" cy="135620"/>
          </a:xfrm>
          <a:prstGeom prst="line">
            <a:avLst/>
          </a:prstGeom>
          <a:noFill/>
          <a:ln w="6350" cap="flat" cmpd="sng" algn="ctr">
            <a:noFill/>
            <a:prstDash val="solid"/>
            <a:miter lim="800000"/>
          </a:ln>
          <a:effectLst/>
        </p:spPr>
      </p:cxnSp>
      <p:cxnSp>
        <p:nvCxnSpPr>
          <p:cNvPr id="594" name="Straight Connector 593"/>
          <p:cNvCxnSpPr/>
          <p:nvPr/>
        </p:nvCxnSpPr>
        <p:spPr>
          <a:xfrm>
            <a:off x="9178689" y="2118995"/>
            <a:ext cx="33" cy="268565"/>
          </a:xfrm>
          <a:prstGeom prst="line">
            <a:avLst/>
          </a:prstGeom>
          <a:noFill/>
          <a:ln w="6350" cap="flat" cmpd="sng" algn="ctr">
            <a:noFill/>
            <a:prstDash val="solid"/>
            <a:miter lim="800000"/>
          </a:ln>
          <a:effectLst/>
        </p:spPr>
      </p:cxnSp>
      <p:cxnSp>
        <p:nvCxnSpPr>
          <p:cNvPr id="595" name="Straight Connector 594"/>
          <p:cNvCxnSpPr/>
          <p:nvPr/>
        </p:nvCxnSpPr>
        <p:spPr>
          <a:xfrm flipV="1">
            <a:off x="8951486" y="2113175"/>
            <a:ext cx="230874" cy="129800"/>
          </a:xfrm>
          <a:prstGeom prst="line">
            <a:avLst/>
          </a:prstGeom>
          <a:noFill/>
          <a:ln w="6350" cap="flat" cmpd="sng" algn="ctr">
            <a:noFill/>
            <a:prstDash val="solid"/>
            <a:miter lim="800000"/>
          </a:ln>
          <a:effectLst/>
        </p:spPr>
      </p:cxnSp>
      <p:cxnSp>
        <p:nvCxnSpPr>
          <p:cNvPr id="596" name="Straight Connector 595"/>
          <p:cNvCxnSpPr/>
          <p:nvPr/>
        </p:nvCxnSpPr>
        <p:spPr>
          <a:xfrm flipV="1">
            <a:off x="9166222" y="1971735"/>
            <a:ext cx="230908" cy="147259"/>
          </a:xfrm>
          <a:prstGeom prst="line">
            <a:avLst/>
          </a:prstGeom>
          <a:noFill/>
          <a:ln w="6350" cap="flat" cmpd="sng" algn="ctr">
            <a:noFill/>
            <a:prstDash val="solid"/>
            <a:miter lim="800000"/>
          </a:ln>
          <a:effectLst/>
        </p:spPr>
      </p:cxnSp>
      <p:cxnSp>
        <p:nvCxnSpPr>
          <p:cNvPr id="597" name="Straight Connector 596"/>
          <p:cNvCxnSpPr/>
          <p:nvPr/>
        </p:nvCxnSpPr>
        <p:spPr>
          <a:xfrm>
            <a:off x="8955192" y="2002172"/>
            <a:ext cx="33" cy="268565"/>
          </a:xfrm>
          <a:prstGeom prst="line">
            <a:avLst/>
          </a:prstGeom>
          <a:noFill/>
          <a:ln w="6350" cap="flat" cmpd="sng" algn="ctr">
            <a:noFill/>
            <a:prstDash val="solid"/>
            <a:miter lim="800000"/>
          </a:ln>
          <a:effectLst/>
        </p:spPr>
      </p:cxnSp>
      <p:sp>
        <p:nvSpPr>
          <p:cNvPr id="598" name="Hexagon 597"/>
          <p:cNvSpPr/>
          <p:nvPr/>
        </p:nvSpPr>
        <p:spPr>
          <a:xfrm>
            <a:off x="9270355"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99" name="Hexagon 598"/>
          <p:cNvSpPr/>
          <p:nvPr/>
        </p:nvSpPr>
        <p:spPr>
          <a:xfrm>
            <a:off x="9501263"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00" name="Hexagon 599"/>
          <p:cNvSpPr/>
          <p:nvPr/>
        </p:nvSpPr>
        <p:spPr>
          <a:xfrm>
            <a:off x="9270355"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01" name="Hexagon 600"/>
          <p:cNvSpPr/>
          <p:nvPr/>
        </p:nvSpPr>
        <p:spPr>
          <a:xfrm>
            <a:off x="9501263"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02" name="Straight Connector 601"/>
          <p:cNvCxnSpPr/>
          <p:nvPr/>
        </p:nvCxnSpPr>
        <p:spPr>
          <a:xfrm>
            <a:off x="9407795" y="2248796"/>
            <a:ext cx="230908" cy="135620"/>
          </a:xfrm>
          <a:prstGeom prst="line">
            <a:avLst/>
          </a:prstGeom>
          <a:noFill/>
          <a:ln w="6350" cap="flat" cmpd="sng" algn="ctr">
            <a:noFill/>
            <a:prstDash val="solid"/>
            <a:miter lim="800000"/>
          </a:ln>
          <a:effectLst/>
        </p:spPr>
      </p:cxnSp>
      <p:cxnSp>
        <p:nvCxnSpPr>
          <p:cNvPr id="603" name="Straight Connector 602"/>
          <p:cNvCxnSpPr/>
          <p:nvPr/>
        </p:nvCxnSpPr>
        <p:spPr>
          <a:xfrm>
            <a:off x="9407795" y="1977555"/>
            <a:ext cx="230908" cy="135620"/>
          </a:xfrm>
          <a:prstGeom prst="line">
            <a:avLst/>
          </a:prstGeom>
          <a:noFill/>
          <a:ln w="6350" cap="flat" cmpd="sng" algn="ctr">
            <a:noFill/>
            <a:prstDash val="solid"/>
            <a:miter lim="800000"/>
          </a:ln>
          <a:effectLst/>
        </p:spPr>
      </p:cxnSp>
      <p:cxnSp>
        <p:nvCxnSpPr>
          <p:cNvPr id="604" name="Straight Connector 603"/>
          <p:cNvCxnSpPr/>
          <p:nvPr/>
        </p:nvCxnSpPr>
        <p:spPr>
          <a:xfrm>
            <a:off x="9634946" y="2107356"/>
            <a:ext cx="230908" cy="135620"/>
          </a:xfrm>
          <a:prstGeom prst="line">
            <a:avLst/>
          </a:prstGeom>
          <a:noFill/>
          <a:ln w="6350" cap="flat" cmpd="sng" algn="ctr">
            <a:noFill/>
            <a:prstDash val="solid"/>
            <a:miter lim="800000"/>
          </a:ln>
          <a:effectLst/>
        </p:spPr>
      </p:cxnSp>
      <p:cxnSp>
        <p:nvCxnSpPr>
          <p:cNvPr id="605" name="Straight Connector 604"/>
          <p:cNvCxnSpPr/>
          <p:nvPr/>
        </p:nvCxnSpPr>
        <p:spPr>
          <a:xfrm flipH="1">
            <a:off x="9634946" y="2248796"/>
            <a:ext cx="230908" cy="135620"/>
          </a:xfrm>
          <a:prstGeom prst="line">
            <a:avLst/>
          </a:prstGeom>
          <a:noFill/>
          <a:ln w="6350" cap="flat" cmpd="sng" algn="ctr">
            <a:noFill/>
            <a:prstDash val="solid"/>
            <a:miter lim="800000"/>
          </a:ln>
          <a:effectLst/>
        </p:spPr>
      </p:cxnSp>
      <p:cxnSp>
        <p:nvCxnSpPr>
          <p:cNvPr id="606" name="Straight Connector 605"/>
          <p:cNvCxnSpPr/>
          <p:nvPr/>
        </p:nvCxnSpPr>
        <p:spPr>
          <a:xfrm>
            <a:off x="9634947" y="2118995"/>
            <a:ext cx="33" cy="268565"/>
          </a:xfrm>
          <a:prstGeom prst="line">
            <a:avLst/>
          </a:prstGeom>
          <a:noFill/>
          <a:ln w="6350" cap="flat" cmpd="sng" algn="ctr">
            <a:noFill/>
            <a:prstDash val="solid"/>
            <a:miter lim="800000"/>
          </a:ln>
          <a:effectLst/>
        </p:spPr>
      </p:cxnSp>
      <p:cxnSp>
        <p:nvCxnSpPr>
          <p:cNvPr id="607" name="Straight Connector 606"/>
          <p:cNvCxnSpPr/>
          <p:nvPr/>
        </p:nvCxnSpPr>
        <p:spPr>
          <a:xfrm flipV="1">
            <a:off x="9404072" y="2113175"/>
            <a:ext cx="230874" cy="129800"/>
          </a:xfrm>
          <a:prstGeom prst="line">
            <a:avLst/>
          </a:prstGeom>
          <a:noFill/>
          <a:ln w="6350" cap="flat" cmpd="sng" algn="ctr">
            <a:noFill/>
            <a:prstDash val="solid"/>
            <a:miter lim="800000"/>
          </a:ln>
          <a:effectLst/>
        </p:spPr>
      </p:cxnSp>
      <p:cxnSp>
        <p:nvCxnSpPr>
          <p:cNvPr id="608" name="Straight Connector 607"/>
          <p:cNvCxnSpPr/>
          <p:nvPr/>
        </p:nvCxnSpPr>
        <p:spPr>
          <a:xfrm flipV="1">
            <a:off x="9634946" y="1971735"/>
            <a:ext cx="230908" cy="147259"/>
          </a:xfrm>
          <a:prstGeom prst="line">
            <a:avLst/>
          </a:prstGeom>
          <a:noFill/>
          <a:ln w="6350" cap="flat" cmpd="sng" algn="ctr">
            <a:noFill/>
            <a:prstDash val="solid"/>
            <a:miter lim="800000"/>
          </a:ln>
          <a:effectLst/>
        </p:spPr>
      </p:cxnSp>
      <p:cxnSp>
        <p:nvCxnSpPr>
          <p:cNvPr id="609" name="Straight Connector 608"/>
          <p:cNvCxnSpPr/>
          <p:nvPr/>
        </p:nvCxnSpPr>
        <p:spPr>
          <a:xfrm>
            <a:off x="9407778" y="2002172"/>
            <a:ext cx="33" cy="268565"/>
          </a:xfrm>
          <a:prstGeom prst="line">
            <a:avLst/>
          </a:prstGeom>
          <a:noFill/>
          <a:ln w="6350" cap="flat" cmpd="sng" algn="ctr">
            <a:noFill/>
            <a:prstDash val="solid"/>
            <a:miter lim="800000"/>
          </a:ln>
          <a:effectLst/>
        </p:spPr>
      </p:cxnSp>
      <p:sp>
        <p:nvSpPr>
          <p:cNvPr id="610" name="Hexagon 609"/>
          <p:cNvSpPr/>
          <p:nvPr/>
        </p:nvSpPr>
        <p:spPr>
          <a:xfrm>
            <a:off x="9729317"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1" name="Hexagon 610"/>
          <p:cNvSpPr/>
          <p:nvPr/>
        </p:nvSpPr>
        <p:spPr>
          <a:xfrm>
            <a:off x="9960224"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2" name="Hexagon 611"/>
          <p:cNvSpPr/>
          <p:nvPr/>
        </p:nvSpPr>
        <p:spPr>
          <a:xfrm>
            <a:off x="9729317"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3" name="Hexagon 612"/>
          <p:cNvSpPr/>
          <p:nvPr/>
        </p:nvSpPr>
        <p:spPr>
          <a:xfrm>
            <a:off x="9960224"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14" name="Straight Connector 613"/>
          <p:cNvCxnSpPr/>
          <p:nvPr/>
        </p:nvCxnSpPr>
        <p:spPr>
          <a:xfrm>
            <a:off x="9866756" y="2248796"/>
            <a:ext cx="230908" cy="135620"/>
          </a:xfrm>
          <a:prstGeom prst="line">
            <a:avLst/>
          </a:prstGeom>
          <a:noFill/>
          <a:ln w="6350" cap="flat" cmpd="sng" algn="ctr">
            <a:noFill/>
            <a:prstDash val="solid"/>
            <a:miter lim="800000"/>
          </a:ln>
          <a:effectLst/>
        </p:spPr>
      </p:cxnSp>
      <p:cxnSp>
        <p:nvCxnSpPr>
          <p:cNvPr id="615" name="Straight Connector 614"/>
          <p:cNvCxnSpPr/>
          <p:nvPr/>
        </p:nvCxnSpPr>
        <p:spPr>
          <a:xfrm>
            <a:off x="9866756" y="1977555"/>
            <a:ext cx="230908" cy="135620"/>
          </a:xfrm>
          <a:prstGeom prst="line">
            <a:avLst/>
          </a:prstGeom>
          <a:noFill/>
          <a:ln w="6350" cap="flat" cmpd="sng" algn="ctr">
            <a:noFill/>
            <a:prstDash val="solid"/>
            <a:miter lim="800000"/>
          </a:ln>
          <a:effectLst/>
        </p:spPr>
      </p:cxnSp>
      <p:cxnSp>
        <p:nvCxnSpPr>
          <p:cNvPr id="616" name="Straight Connector 615"/>
          <p:cNvCxnSpPr/>
          <p:nvPr/>
        </p:nvCxnSpPr>
        <p:spPr>
          <a:xfrm>
            <a:off x="10093907" y="2107356"/>
            <a:ext cx="230908" cy="135620"/>
          </a:xfrm>
          <a:prstGeom prst="line">
            <a:avLst/>
          </a:prstGeom>
          <a:noFill/>
          <a:ln w="6350" cap="flat" cmpd="sng" algn="ctr">
            <a:noFill/>
            <a:prstDash val="solid"/>
            <a:miter lim="800000"/>
          </a:ln>
          <a:effectLst/>
        </p:spPr>
      </p:cxnSp>
      <p:cxnSp>
        <p:nvCxnSpPr>
          <p:cNvPr id="617" name="Straight Connector 616"/>
          <p:cNvCxnSpPr/>
          <p:nvPr/>
        </p:nvCxnSpPr>
        <p:spPr>
          <a:xfrm flipH="1">
            <a:off x="10093907" y="2248796"/>
            <a:ext cx="230908" cy="135620"/>
          </a:xfrm>
          <a:prstGeom prst="line">
            <a:avLst/>
          </a:prstGeom>
          <a:noFill/>
          <a:ln w="6350" cap="flat" cmpd="sng" algn="ctr">
            <a:noFill/>
            <a:prstDash val="solid"/>
            <a:miter lim="800000"/>
          </a:ln>
          <a:effectLst/>
        </p:spPr>
      </p:cxnSp>
      <p:cxnSp>
        <p:nvCxnSpPr>
          <p:cNvPr id="618" name="Straight Connector 617"/>
          <p:cNvCxnSpPr/>
          <p:nvPr/>
        </p:nvCxnSpPr>
        <p:spPr>
          <a:xfrm>
            <a:off x="10093909" y="2118995"/>
            <a:ext cx="33" cy="268565"/>
          </a:xfrm>
          <a:prstGeom prst="line">
            <a:avLst/>
          </a:prstGeom>
          <a:noFill/>
          <a:ln w="6350" cap="flat" cmpd="sng" algn="ctr">
            <a:noFill/>
            <a:prstDash val="solid"/>
            <a:miter lim="800000"/>
          </a:ln>
          <a:effectLst/>
        </p:spPr>
      </p:cxnSp>
      <p:cxnSp>
        <p:nvCxnSpPr>
          <p:cNvPr id="619" name="Straight Connector 618"/>
          <p:cNvCxnSpPr/>
          <p:nvPr/>
        </p:nvCxnSpPr>
        <p:spPr>
          <a:xfrm flipV="1">
            <a:off x="9863034" y="2113175"/>
            <a:ext cx="230874" cy="129800"/>
          </a:xfrm>
          <a:prstGeom prst="line">
            <a:avLst/>
          </a:prstGeom>
          <a:noFill/>
          <a:ln w="6350" cap="flat" cmpd="sng" algn="ctr">
            <a:noFill/>
            <a:prstDash val="solid"/>
            <a:miter lim="800000"/>
          </a:ln>
          <a:effectLst/>
        </p:spPr>
      </p:cxnSp>
      <p:cxnSp>
        <p:nvCxnSpPr>
          <p:cNvPr id="620" name="Straight Connector 619"/>
          <p:cNvCxnSpPr/>
          <p:nvPr/>
        </p:nvCxnSpPr>
        <p:spPr>
          <a:xfrm flipV="1">
            <a:off x="10093907" y="1971735"/>
            <a:ext cx="230908" cy="147259"/>
          </a:xfrm>
          <a:prstGeom prst="line">
            <a:avLst/>
          </a:prstGeom>
          <a:noFill/>
          <a:ln w="6350" cap="flat" cmpd="sng" algn="ctr">
            <a:noFill/>
            <a:prstDash val="solid"/>
            <a:miter lim="800000"/>
          </a:ln>
          <a:effectLst/>
        </p:spPr>
      </p:cxnSp>
      <p:cxnSp>
        <p:nvCxnSpPr>
          <p:cNvPr id="621" name="Straight Connector 620"/>
          <p:cNvCxnSpPr/>
          <p:nvPr/>
        </p:nvCxnSpPr>
        <p:spPr>
          <a:xfrm>
            <a:off x="9866740" y="2006721"/>
            <a:ext cx="33" cy="268565"/>
          </a:xfrm>
          <a:prstGeom prst="line">
            <a:avLst/>
          </a:prstGeom>
          <a:noFill/>
          <a:ln w="6350" cap="flat" cmpd="sng" algn="ctr">
            <a:noFill/>
            <a:prstDash val="solid"/>
            <a:miter lim="800000"/>
          </a:ln>
          <a:effectLst/>
        </p:spPr>
      </p:cxnSp>
      <p:sp>
        <p:nvSpPr>
          <p:cNvPr id="622" name="Hexagon 621"/>
          <p:cNvSpPr/>
          <p:nvPr/>
        </p:nvSpPr>
        <p:spPr>
          <a:xfrm>
            <a:off x="10192433"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3" name="Hexagon 622"/>
          <p:cNvSpPr/>
          <p:nvPr/>
        </p:nvSpPr>
        <p:spPr>
          <a:xfrm>
            <a:off x="10423341"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4" name="Hexagon 623"/>
          <p:cNvSpPr/>
          <p:nvPr/>
        </p:nvSpPr>
        <p:spPr>
          <a:xfrm>
            <a:off x="10192433"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5" name="Hexagon 624"/>
          <p:cNvSpPr/>
          <p:nvPr/>
        </p:nvSpPr>
        <p:spPr>
          <a:xfrm>
            <a:off x="10423341"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26" name="Straight Connector 625"/>
          <p:cNvCxnSpPr/>
          <p:nvPr/>
        </p:nvCxnSpPr>
        <p:spPr>
          <a:xfrm>
            <a:off x="10329873" y="2248796"/>
            <a:ext cx="230908" cy="135620"/>
          </a:xfrm>
          <a:prstGeom prst="line">
            <a:avLst/>
          </a:prstGeom>
          <a:noFill/>
          <a:ln w="6350" cap="flat" cmpd="sng" algn="ctr">
            <a:noFill/>
            <a:prstDash val="solid"/>
            <a:miter lim="800000"/>
          </a:ln>
          <a:effectLst/>
        </p:spPr>
      </p:cxnSp>
      <p:cxnSp>
        <p:nvCxnSpPr>
          <p:cNvPr id="627" name="Straight Connector 626"/>
          <p:cNvCxnSpPr/>
          <p:nvPr/>
        </p:nvCxnSpPr>
        <p:spPr>
          <a:xfrm>
            <a:off x="10329873" y="1977555"/>
            <a:ext cx="230908" cy="135620"/>
          </a:xfrm>
          <a:prstGeom prst="line">
            <a:avLst/>
          </a:prstGeom>
          <a:noFill/>
          <a:ln w="6350" cap="flat" cmpd="sng" algn="ctr">
            <a:noFill/>
            <a:prstDash val="solid"/>
            <a:miter lim="800000"/>
          </a:ln>
          <a:effectLst/>
        </p:spPr>
      </p:cxnSp>
      <p:cxnSp>
        <p:nvCxnSpPr>
          <p:cNvPr id="628" name="Straight Connector 627"/>
          <p:cNvCxnSpPr/>
          <p:nvPr/>
        </p:nvCxnSpPr>
        <p:spPr>
          <a:xfrm>
            <a:off x="10557024" y="2107356"/>
            <a:ext cx="230908" cy="135620"/>
          </a:xfrm>
          <a:prstGeom prst="line">
            <a:avLst/>
          </a:prstGeom>
          <a:noFill/>
          <a:ln w="6350" cap="flat" cmpd="sng" algn="ctr">
            <a:noFill/>
            <a:prstDash val="solid"/>
            <a:miter lim="800000"/>
          </a:ln>
          <a:effectLst/>
        </p:spPr>
      </p:cxnSp>
      <p:cxnSp>
        <p:nvCxnSpPr>
          <p:cNvPr id="629" name="Straight Connector 628"/>
          <p:cNvCxnSpPr/>
          <p:nvPr/>
        </p:nvCxnSpPr>
        <p:spPr>
          <a:xfrm flipH="1">
            <a:off x="10557024" y="2248796"/>
            <a:ext cx="230908" cy="135620"/>
          </a:xfrm>
          <a:prstGeom prst="line">
            <a:avLst/>
          </a:prstGeom>
          <a:noFill/>
          <a:ln w="6350" cap="flat" cmpd="sng" algn="ctr">
            <a:noFill/>
            <a:prstDash val="solid"/>
            <a:miter lim="800000"/>
          </a:ln>
          <a:effectLst/>
        </p:spPr>
      </p:cxnSp>
      <p:cxnSp>
        <p:nvCxnSpPr>
          <p:cNvPr id="630" name="Straight Connector 629"/>
          <p:cNvCxnSpPr/>
          <p:nvPr/>
        </p:nvCxnSpPr>
        <p:spPr>
          <a:xfrm>
            <a:off x="10557025" y="2118995"/>
            <a:ext cx="33" cy="268565"/>
          </a:xfrm>
          <a:prstGeom prst="line">
            <a:avLst/>
          </a:prstGeom>
          <a:noFill/>
          <a:ln w="6350" cap="flat" cmpd="sng" algn="ctr">
            <a:noFill/>
            <a:prstDash val="solid"/>
            <a:miter lim="800000"/>
          </a:ln>
          <a:effectLst/>
        </p:spPr>
      </p:cxnSp>
      <p:cxnSp>
        <p:nvCxnSpPr>
          <p:cNvPr id="631" name="Straight Connector 630"/>
          <p:cNvCxnSpPr/>
          <p:nvPr/>
        </p:nvCxnSpPr>
        <p:spPr>
          <a:xfrm flipV="1">
            <a:off x="10326151" y="2113175"/>
            <a:ext cx="230874" cy="129800"/>
          </a:xfrm>
          <a:prstGeom prst="line">
            <a:avLst/>
          </a:prstGeom>
          <a:noFill/>
          <a:ln w="6350" cap="flat" cmpd="sng" algn="ctr">
            <a:noFill/>
            <a:prstDash val="solid"/>
            <a:miter lim="800000"/>
          </a:ln>
          <a:effectLst/>
        </p:spPr>
      </p:cxnSp>
      <p:cxnSp>
        <p:nvCxnSpPr>
          <p:cNvPr id="632" name="Straight Connector 631"/>
          <p:cNvCxnSpPr/>
          <p:nvPr/>
        </p:nvCxnSpPr>
        <p:spPr>
          <a:xfrm flipV="1">
            <a:off x="10557024" y="1971735"/>
            <a:ext cx="230908" cy="147259"/>
          </a:xfrm>
          <a:prstGeom prst="line">
            <a:avLst/>
          </a:prstGeom>
          <a:noFill/>
          <a:ln w="6350" cap="flat" cmpd="sng" algn="ctr">
            <a:noFill/>
            <a:prstDash val="solid"/>
            <a:miter lim="800000"/>
          </a:ln>
          <a:effectLst/>
        </p:spPr>
      </p:cxnSp>
      <p:cxnSp>
        <p:nvCxnSpPr>
          <p:cNvPr id="633" name="Straight Connector 632"/>
          <p:cNvCxnSpPr/>
          <p:nvPr/>
        </p:nvCxnSpPr>
        <p:spPr>
          <a:xfrm>
            <a:off x="10329856" y="2006721"/>
            <a:ext cx="33" cy="268565"/>
          </a:xfrm>
          <a:prstGeom prst="line">
            <a:avLst/>
          </a:prstGeom>
          <a:noFill/>
          <a:ln w="6350" cap="flat" cmpd="sng" algn="ctr">
            <a:noFill/>
            <a:prstDash val="solid"/>
            <a:miter lim="800000"/>
          </a:ln>
          <a:effectLst/>
        </p:spPr>
      </p:cxnSp>
      <p:sp>
        <p:nvSpPr>
          <p:cNvPr id="634" name="Hexagon 633"/>
          <p:cNvSpPr/>
          <p:nvPr/>
        </p:nvSpPr>
        <p:spPr>
          <a:xfrm>
            <a:off x="10653881"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35" name="Hexagon 634"/>
          <p:cNvSpPr/>
          <p:nvPr/>
        </p:nvSpPr>
        <p:spPr>
          <a:xfrm>
            <a:off x="10884788"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36" name="Hexagon 635"/>
          <p:cNvSpPr/>
          <p:nvPr/>
        </p:nvSpPr>
        <p:spPr>
          <a:xfrm>
            <a:off x="10653881"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37" name="Hexagon 636"/>
          <p:cNvSpPr/>
          <p:nvPr/>
        </p:nvSpPr>
        <p:spPr>
          <a:xfrm>
            <a:off x="10884788"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38" name="Straight Connector 637"/>
          <p:cNvCxnSpPr/>
          <p:nvPr/>
        </p:nvCxnSpPr>
        <p:spPr>
          <a:xfrm>
            <a:off x="10791320" y="2248796"/>
            <a:ext cx="230908" cy="135620"/>
          </a:xfrm>
          <a:prstGeom prst="line">
            <a:avLst/>
          </a:prstGeom>
          <a:noFill/>
          <a:ln w="6350" cap="flat" cmpd="sng" algn="ctr">
            <a:noFill/>
            <a:prstDash val="solid"/>
            <a:miter lim="800000"/>
          </a:ln>
          <a:effectLst/>
        </p:spPr>
      </p:cxnSp>
      <p:cxnSp>
        <p:nvCxnSpPr>
          <p:cNvPr id="639" name="Straight Connector 638"/>
          <p:cNvCxnSpPr/>
          <p:nvPr/>
        </p:nvCxnSpPr>
        <p:spPr>
          <a:xfrm>
            <a:off x="10791320" y="1977555"/>
            <a:ext cx="230908" cy="135620"/>
          </a:xfrm>
          <a:prstGeom prst="line">
            <a:avLst/>
          </a:prstGeom>
          <a:noFill/>
          <a:ln w="6350" cap="flat" cmpd="sng" algn="ctr">
            <a:noFill/>
            <a:prstDash val="solid"/>
            <a:miter lim="800000"/>
          </a:ln>
          <a:effectLst/>
        </p:spPr>
      </p:cxnSp>
      <p:cxnSp>
        <p:nvCxnSpPr>
          <p:cNvPr id="640" name="Straight Connector 639"/>
          <p:cNvCxnSpPr/>
          <p:nvPr/>
        </p:nvCxnSpPr>
        <p:spPr>
          <a:xfrm>
            <a:off x="11018471" y="2107356"/>
            <a:ext cx="230908" cy="135620"/>
          </a:xfrm>
          <a:prstGeom prst="line">
            <a:avLst/>
          </a:prstGeom>
          <a:noFill/>
          <a:ln w="6350" cap="flat" cmpd="sng" algn="ctr">
            <a:noFill/>
            <a:prstDash val="solid"/>
            <a:miter lim="800000"/>
          </a:ln>
          <a:effectLst/>
        </p:spPr>
      </p:cxnSp>
      <p:cxnSp>
        <p:nvCxnSpPr>
          <p:cNvPr id="641" name="Straight Connector 640"/>
          <p:cNvCxnSpPr/>
          <p:nvPr/>
        </p:nvCxnSpPr>
        <p:spPr>
          <a:xfrm flipH="1">
            <a:off x="11018471" y="2248796"/>
            <a:ext cx="230908" cy="135620"/>
          </a:xfrm>
          <a:prstGeom prst="line">
            <a:avLst/>
          </a:prstGeom>
          <a:noFill/>
          <a:ln w="6350" cap="flat" cmpd="sng" algn="ctr">
            <a:noFill/>
            <a:prstDash val="solid"/>
            <a:miter lim="800000"/>
          </a:ln>
          <a:effectLst/>
        </p:spPr>
      </p:cxnSp>
      <p:cxnSp>
        <p:nvCxnSpPr>
          <p:cNvPr id="642" name="Straight Connector 641"/>
          <p:cNvCxnSpPr/>
          <p:nvPr/>
        </p:nvCxnSpPr>
        <p:spPr>
          <a:xfrm>
            <a:off x="11018473" y="2118995"/>
            <a:ext cx="33" cy="268565"/>
          </a:xfrm>
          <a:prstGeom prst="line">
            <a:avLst/>
          </a:prstGeom>
          <a:noFill/>
          <a:ln w="6350" cap="flat" cmpd="sng" algn="ctr">
            <a:noFill/>
            <a:prstDash val="solid"/>
            <a:miter lim="800000"/>
          </a:ln>
          <a:effectLst/>
        </p:spPr>
      </p:cxnSp>
      <p:cxnSp>
        <p:nvCxnSpPr>
          <p:cNvPr id="643" name="Straight Connector 642"/>
          <p:cNvCxnSpPr/>
          <p:nvPr/>
        </p:nvCxnSpPr>
        <p:spPr>
          <a:xfrm flipV="1">
            <a:off x="10787598" y="2113175"/>
            <a:ext cx="230874" cy="129800"/>
          </a:xfrm>
          <a:prstGeom prst="line">
            <a:avLst/>
          </a:prstGeom>
          <a:noFill/>
          <a:ln w="6350" cap="flat" cmpd="sng" algn="ctr">
            <a:noFill/>
            <a:prstDash val="solid"/>
            <a:miter lim="800000"/>
          </a:ln>
          <a:effectLst/>
        </p:spPr>
      </p:cxnSp>
      <p:cxnSp>
        <p:nvCxnSpPr>
          <p:cNvPr id="644" name="Straight Connector 643"/>
          <p:cNvCxnSpPr/>
          <p:nvPr/>
        </p:nvCxnSpPr>
        <p:spPr>
          <a:xfrm flipV="1">
            <a:off x="11018471" y="1971735"/>
            <a:ext cx="230908" cy="147259"/>
          </a:xfrm>
          <a:prstGeom prst="line">
            <a:avLst/>
          </a:prstGeom>
          <a:noFill/>
          <a:ln w="6350" cap="flat" cmpd="sng" algn="ctr">
            <a:noFill/>
            <a:prstDash val="solid"/>
            <a:miter lim="800000"/>
          </a:ln>
          <a:effectLst/>
        </p:spPr>
      </p:cxnSp>
      <p:cxnSp>
        <p:nvCxnSpPr>
          <p:cNvPr id="645" name="Straight Connector 644"/>
          <p:cNvCxnSpPr/>
          <p:nvPr/>
        </p:nvCxnSpPr>
        <p:spPr>
          <a:xfrm>
            <a:off x="10791304" y="2002172"/>
            <a:ext cx="33" cy="268565"/>
          </a:xfrm>
          <a:prstGeom prst="line">
            <a:avLst/>
          </a:prstGeom>
          <a:noFill/>
          <a:ln w="6350" cap="flat" cmpd="sng" algn="ctr">
            <a:noFill/>
            <a:prstDash val="solid"/>
            <a:miter lim="800000"/>
          </a:ln>
          <a:effectLst/>
        </p:spPr>
      </p:cxnSp>
      <p:sp>
        <p:nvSpPr>
          <p:cNvPr id="646" name="Hexagon 645"/>
          <p:cNvSpPr/>
          <p:nvPr/>
        </p:nvSpPr>
        <p:spPr>
          <a:xfrm>
            <a:off x="11112842" y="1858126"/>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47" name="Hexagon 646"/>
          <p:cNvSpPr/>
          <p:nvPr/>
        </p:nvSpPr>
        <p:spPr>
          <a:xfrm>
            <a:off x="11343750" y="198919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48" name="Hexagon 647"/>
          <p:cNvSpPr/>
          <p:nvPr/>
        </p:nvSpPr>
        <p:spPr>
          <a:xfrm>
            <a:off x="11112842" y="2124817"/>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49" name="Hexagon 648"/>
          <p:cNvSpPr/>
          <p:nvPr/>
        </p:nvSpPr>
        <p:spPr>
          <a:xfrm>
            <a:off x="11343750" y="2255888"/>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50" name="Straight Connector 649"/>
          <p:cNvCxnSpPr/>
          <p:nvPr/>
        </p:nvCxnSpPr>
        <p:spPr>
          <a:xfrm>
            <a:off x="11250282" y="2248796"/>
            <a:ext cx="230908" cy="135620"/>
          </a:xfrm>
          <a:prstGeom prst="line">
            <a:avLst/>
          </a:prstGeom>
          <a:noFill/>
          <a:ln w="6350" cap="flat" cmpd="sng" algn="ctr">
            <a:noFill/>
            <a:prstDash val="solid"/>
            <a:miter lim="800000"/>
          </a:ln>
          <a:effectLst/>
        </p:spPr>
      </p:cxnSp>
      <p:cxnSp>
        <p:nvCxnSpPr>
          <p:cNvPr id="651" name="Straight Connector 650"/>
          <p:cNvCxnSpPr/>
          <p:nvPr/>
        </p:nvCxnSpPr>
        <p:spPr>
          <a:xfrm>
            <a:off x="11250282" y="1977555"/>
            <a:ext cx="230908" cy="135620"/>
          </a:xfrm>
          <a:prstGeom prst="line">
            <a:avLst/>
          </a:prstGeom>
          <a:noFill/>
          <a:ln w="6350" cap="flat" cmpd="sng" algn="ctr">
            <a:noFill/>
            <a:prstDash val="solid"/>
            <a:miter lim="800000"/>
          </a:ln>
          <a:effectLst/>
        </p:spPr>
      </p:cxnSp>
      <p:cxnSp>
        <p:nvCxnSpPr>
          <p:cNvPr id="652" name="Straight Connector 651"/>
          <p:cNvCxnSpPr/>
          <p:nvPr/>
        </p:nvCxnSpPr>
        <p:spPr>
          <a:xfrm>
            <a:off x="11477434" y="2118995"/>
            <a:ext cx="33" cy="268565"/>
          </a:xfrm>
          <a:prstGeom prst="line">
            <a:avLst/>
          </a:prstGeom>
          <a:noFill/>
          <a:ln w="6350" cap="flat" cmpd="sng" algn="ctr">
            <a:noFill/>
            <a:prstDash val="solid"/>
            <a:miter lim="800000"/>
          </a:ln>
          <a:effectLst/>
        </p:spPr>
      </p:cxnSp>
      <p:cxnSp>
        <p:nvCxnSpPr>
          <p:cNvPr id="653" name="Straight Connector 652"/>
          <p:cNvCxnSpPr/>
          <p:nvPr/>
        </p:nvCxnSpPr>
        <p:spPr>
          <a:xfrm flipV="1">
            <a:off x="11246559" y="2113175"/>
            <a:ext cx="230874" cy="129800"/>
          </a:xfrm>
          <a:prstGeom prst="line">
            <a:avLst/>
          </a:prstGeom>
          <a:noFill/>
          <a:ln w="6350" cap="flat" cmpd="sng" algn="ctr">
            <a:noFill/>
            <a:prstDash val="solid"/>
            <a:miter lim="800000"/>
          </a:ln>
          <a:effectLst/>
        </p:spPr>
      </p:cxnSp>
      <p:cxnSp>
        <p:nvCxnSpPr>
          <p:cNvPr id="654" name="Straight Connector 653"/>
          <p:cNvCxnSpPr/>
          <p:nvPr/>
        </p:nvCxnSpPr>
        <p:spPr>
          <a:xfrm>
            <a:off x="11250265" y="2002172"/>
            <a:ext cx="33" cy="268565"/>
          </a:xfrm>
          <a:prstGeom prst="line">
            <a:avLst/>
          </a:prstGeom>
          <a:noFill/>
          <a:ln w="6350" cap="flat" cmpd="sng" algn="ctr">
            <a:noFill/>
            <a:prstDash val="solid"/>
            <a:miter lim="800000"/>
          </a:ln>
          <a:effectLst/>
        </p:spPr>
      </p:cxnSp>
      <p:sp>
        <p:nvSpPr>
          <p:cNvPr id="655" name="Hexagon 654"/>
          <p:cNvSpPr/>
          <p:nvPr/>
        </p:nvSpPr>
        <p:spPr>
          <a:xfrm>
            <a:off x="533813"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56" name="Hexagon 655"/>
          <p:cNvSpPr/>
          <p:nvPr/>
        </p:nvSpPr>
        <p:spPr>
          <a:xfrm>
            <a:off x="992774"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57" name="Hexagon 656"/>
          <p:cNvSpPr/>
          <p:nvPr/>
        </p:nvSpPr>
        <p:spPr>
          <a:xfrm>
            <a:off x="1454221"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58" name="Hexagon 657"/>
          <p:cNvSpPr/>
          <p:nvPr/>
        </p:nvSpPr>
        <p:spPr>
          <a:xfrm>
            <a:off x="1913182"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59" name="Hexagon 658"/>
          <p:cNvSpPr/>
          <p:nvPr/>
        </p:nvSpPr>
        <p:spPr>
          <a:xfrm>
            <a:off x="2375815"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0" name="Hexagon 659"/>
          <p:cNvSpPr/>
          <p:nvPr/>
        </p:nvSpPr>
        <p:spPr>
          <a:xfrm>
            <a:off x="2831105"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1" name="Hexagon 660"/>
          <p:cNvSpPr/>
          <p:nvPr/>
        </p:nvSpPr>
        <p:spPr>
          <a:xfrm>
            <a:off x="3288881"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2" name="Hexagon 661"/>
          <p:cNvSpPr/>
          <p:nvPr/>
        </p:nvSpPr>
        <p:spPr>
          <a:xfrm>
            <a:off x="3756829" y="2419549"/>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3" name="Hexagon 662"/>
          <p:cNvSpPr/>
          <p:nvPr/>
        </p:nvSpPr>
        <p:spPr>
          <a:xfrm>
            <a:off x="4218628"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4" name="Hexagon 663"/>
          <p:cNvSpPr/>
          <p:nvPr/>
        </p:nvSpPr>
        <p:spPr>
          <a:xfrm>
            <a:off x="4677590"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5" name="Hexagon 664"/>
          <p:cNvSpPr/>
          <p:nvPr/>
        </p:nvSpPr>
        <p:spPr>
          <a:xfrm>
            <a:off x="5139037"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6" name="Hexagon 665"/>
          <p:cNvSpPr/>
          <p:nvPr/>
        </p:nvSpPr>
        <p:spPr>
          <a:xfrm>
            <a:off x="5597998"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7" name="Hexagon 666"/>
          <p:cNvSpPr/>
          <p:nvPr/>
        </p:nvSpPr>
        <p:spPr>
          <a:xfrm>
            <a:off x="6056959"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8" name="Hexagon 667"/>
          <p:cNvSpPr/>
          <p:nvPr/>
        </p:nvSpPr>
        <p:spPr>
          <a:xfrm>
            <a:off x="6518814"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69" name="Hexagon 668"/>
          <p:cNvSpPr/>
          <p:nvPr/>
        </p:nvSpPr>
        <p:spPr>
          <a:xfrm>
            <a:off x="6980262"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0" name="Hexagon 669"/>
          <p:cNvSpPr/>
          <p:nvPr/>
        </p:nvSpPr>
        <p:spPr>
          <a:xfrm>
            <a:off x="7439223" y="2420870"/>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1" name="Hexagon 670"/>
          <p:cNvSpPr/>
          <p:nvPr/>
        </p:nvSpPr>
        <p:spPr>
          <a:xfrm>
            <a:off x="7903462"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2" name="Hexagon 671"/>
          <p:cNvSpPr/>
          <p:nvPr/>
        </p:nvSpPr>
        <p:spPr>
          <a:xfrm>
            <a:off x="8362895"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3" name="Hexagon 672"/>
          <p:cNvSpPr/>
          <p:nvPr/>
        </p:nvSpPr>
        <p:spPr>
          <a:xfrm>
            <a:off x="8816221"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4" name="Hexagon 673"/>
          <p:cNvSpPr/>
          <p:nvPr/>
        </p:nvSpPr>
        <p:spPr>
          <a:xfrm>
            <a:off x="9275183"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5" name="Hexagon 674"/>
          <p:cNvSpPr/>
          <p:nvPr/>
        </p:nvSpPr>
        <p:spPr>
          <a:xfrm>
            <a:off x="9735482"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6" name="Hexagon 675"/>
          <p:cNvSpPr/>
          <p:nvPr/>
        </p:nvSpPr>
        <p:spPr>
          <a:xfrm>
            <a:off x="10197337"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7" name="Hexagon 676"/>
          <p:cNvSpPr/>
          <p:nvPr/>
        </p:nvSpPr>
        <p:spPr>
          <a:xfrm>
            <a:off x="10655112"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8" name="Hexagon 677"/>
          <p:cNvSpPr/>
          <p:nvPr/>
        </p:nvSpPr>
        <p:spPr>
          <a:xfrm>
            <a:off x="11116967" y="2424414"/>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79" name="Rectangle 678"/>
          <p:cNvSpPr/>
          <p:nvPr/>
        </p:nvSpPr>
        <p:spPr>
          <a:xfrm>
            <a:off x="517245" y="2541327"/>
            <a:ext cx="11101384" cy="1045055"/>
          </a:xfrm>
          <a:prstGeom prst="rect">
            <a:avLst/>
          </a:prstGeom>
          <a:solidFill>
            <a:schemeClr val="tx2"/>
          </a:solidFill>
          <a:ln w="12700" cap="flat" cmpd="sng" algn="ctr">
            <a:noFill/>
            <a:prstDash val="solid"/>
            <a:miter lim="800000"/>
          </a:ln>
          <a:effectLst/>
        </p:spPr>
        <p:txBody>
          <a:bodyPr rtlCol="0" anchor="ctr"/>
          <a:lstStyle/>
          <a:p>
            <a:pPr algn="ctr" defTabSz="914309">
              <a:defRPr/>
            </a:pPr>
            <a:endParaRPr lang="en-US" b="1" kern="0">
              <a:solidFill>
                <a:srgbClr val="FFFFFF"/>
              </a:solidFill>
              <a:latin typeface="Calibri" panose="020F0502020204030204"/>
            </a:endParaRPr>
          </a:p>
        </p:txBody>
      </p:sp>
      <p:sp>
        <p:nvSpPr>
          <p:cNvPr id="680" name="TextBox 679"/>
          <p:cNvSpPr txBox="1"/>
          <p:nvPr/>
        </p:nvSpPr>
        <p:spPr>
          <a:xfrm>
            <a:off x="5075734" y="2535692"/>
            <a:ext cx="2316985" cy="523153"/>
          </a:xfrm>
          <a:prstGeom prst="rect">
            <a:avLst/>
          </a:prstGeom>
          <a:noFill/>
        </p:spPr>
        <p:txBody>
          <a:bodyPr wrap="square" rtlCol="0">
            <a:spAutoFit/>
          </a:bodyPr>
          <a:lstStyle/>
          <a:p>
            <a:pPr defTabSz="914309"/>
            <a:r>
              <a:rPr lang="en-US" sz="2800" b="1" dirty="0">
                <a:solidFill>
                  <a:srgbClr val="FFFFFF"/>
                </a:solidFill>
                <a:latin typeface="Segoe UI Light"/>
              </a:rPr>
              <a:t>Service Fabric</a:t>
            </a:r>
          </a:p>
        </p:txBody>
      </p:sp>
      <p:grpSp>
        <p:nvGrpSpPr>
          <p:cNvPr id="682" name="Group 681"/>
          <p:cNvGrpSpPr/>
          <p:nvPr/>
        </p:nvGrpSpPr>
        <p:grpSpPr>
          <a:xfrm>
            <a:off x="3691344" y="3828490"/>
            <a:ext cx="4856278" cy="2820468"/>
            <a:chOff x="3570769" y="4054765"/>
            <a:chExt cx="4856898" cy="2820828"/>
          </a:xfrm>
        </p:grpSpPr>
        <p:pic>
          <p:nvPicPr>
            <p:cNvPr id="684" name="Picture 683"/>
            <p:cNvPicPr>
              <a:picLocks noChangeAspect="1"/>
            </p:cNvPicPr>
            <p:nvPr/>
          </p:nvPicPr>
          <p:blipFill>
            <a:blip r:embed="rId4"/>
            <a:stretch>
              <a:fillRect/>
            </a:stretch>
          </p:blipFill>
          <p:spPr>
            <a:xfrm>
              <a:off x="3570769" y="4054765"/>
              <a:ext cx="4856898" cy="2820828"/>
            </a:xfrm>
            <a:prstGeom prst="rect">
              <a:avLst/>
            </a:prstGeom>
          </p:spPr>
        </p:pic>
        <p:grpSp>
          <p:nvGrpSpPr>
            <p:cNvPr id="685" name="Group 684"/>
            <p:cNvGrpSpPr/>
            <p:nvPr/>
          </p:nvGrpSpPr>
          <p:grpSpPr>
            <a:xfrm>
              <a:off x="4864258" y="5403511"/>
              <a:ext cx="2479440" cy="1186831"/>
              <a:chOff x="4962229" y="5403511"/>
              <a:chExt cx="2479440" cy="1186831"/>
            </a:xfrm>
          </p:grpSpPr>
          <p:sp>
            <p:nvSpPr>
              <p:cNvPr id="686" name="Rectangle 685"/>
              <p:cNvSpPr/>
              <p:nvPr/>
            </p:nvSpPr>
            <p:spPr>
              <a:xfrm>
                <a:off x="4962229" y="5898967"/>
                <a:ext cx="2479439" cy="691375"/>
              </a:xfrm>
              <a:prstGeom prst="rect">
                <a:avLst/>
              </a:prstGeom>
              <a:solidFill>
                <a:schemeClr val="accent5"/>
              </a:solidFill>
              <a:ln w="12700" cap="flat" cmpd="sng" algn="ctr">
                <a:noFill/>
                <a:prstDash val="solid"/>
                <a:miter lim="800000"/>
              </a:ln>
              <a:effectLst/>
            </p:spPr>
            <p:txBody>
              <a:bodyPr rtlCol="0" anchor="ctr"/>
              <a:lstStyle/>
              <a:p>
                <a:pPr algn="ctr" defTabSz="914309">
                  <a:defRPr/>
                </a:pPr>
                <a:r>
                  <a:rPr lang="en-US" sz="2400" b="1" kern="0" dirty="0">
                    <a:solidFill>
                      <a:srgbClr val="000000"/>
                    </a:solidFill>
                    <a:latin typeface="Segoe UI Light"/>
                  </a:rPr>
                  <a:t>Private Clouds</a:t>
                </a:r>
                <a:endParaRPr lang="en-US" sz="1400" kern="0" dirty="0">
                  <a:solidFill>
                    <a:srgbClr val="000000"/>
                  </a:solidFill>
                  <a:latin typeface="Segoe UI Light"/>
                </a:endParaRPr>
              </a:p>
            </p:txBody>
          </p:sp>
          <p:sp>
            <p:nvSpPr>
              <p:cNvPr id="687" name="Rectangle 686"/>
              <p:cNvSpPr/>
              <p:nvPr/>
            </p:nvSpPr>
            <p:spPr>
              <a:xfrm>
                <a:off x="4962230" y="5403511"/>
                <a:ext cx="1222090" cy="457200"/>
              </a:xfrm>
              <a:prstGeom prst="rect">
                <a:avLst/>
              </a:prstGeom>
              <a:solidFill>
                <a:schemeClr val="accent5"/>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000000"/>
                    </a:solidFill>
                    <a:latin typeface="Calibri" panose="020F0502020204030204"/>
                  </a:rPr>
                  <a:t>Windows</a:t>
                </a:r>
              </a:p>
              <a:p>
                <a:pPr algn="ctr" defTabSz="914309">
                  <a:defRPr/>
                </a:pPr>
                <a:r>
                  <a:rPr lang="en-US" sz="1000" b="1" kern="0" dirty="0">
                    <a:solidFill>
                      <a:srgbClr val="000000"/>
                    </a:solidFill>
                    <a:latin typeface="Calibri" panose="020F0502020204030204"/>
                  </a:rPr>
                  <a:t>Server</a:t>
                </a:r>
              </a:p>
            </p:txBody>
          </p:sp>
          <p:sp>
            <p:nvSpPr>
              <p:cNvPr id="688" name="Rectangle 687"/>
              <p:cNvSpPr/>
              <p:nvPr/>
            </p:nvSpPr>
            <p:spPr>
              <a:xfrm>
                <a:off x="6228297" y="5403511"/>
                <a:ext cx="1213372" cy="457200"/>
              </a:xfrm>
              <a:prstGeom prst="rect">
                <a:avLst/>
              </a:prstGeom>
              <a:solidFill>
                <a:schemeClr val="accent5"/>
              </a:solidFill>
              <a:ln w="12700" cap="flat" cmpd="sng" algn="ctr">
                <a:noFill/>
                <a:prstDash val="solid"/>
                <a:miter lim="800000"/>
              </a:ln>
              <a:effectLst/>
            </p:spPr>
            <p:txBody>
              <a:bodyPr lIns="0" tIns="0" rIns="0" bIns="0" rtlCol="0" anchor="ctr"/>
              <a:lstStyle/>
              <a:p>
                <a:pPr algn="ctr" defTabSz="914309">
                  <a:defRPr/>
                </a:pPr>
                <a:r>
                  <a:rPr lang="en-US" sz="1000" b="1" kern="0" dirty="0">
                    <a:solidFill>
                      <a:srgbClr val="000000"/>
                    </a:solidFill>
                    <a:latin typeface="Calibri" panose="020F0502020204030204"/>
                  </a:rPr>
                  <a:t>Linux</a:t>
                </a:r>
              </a:p>
            </p:txBody>
          </p:sp>
        </p:grpSp>
      </p:grpSp>
      <p:sp>
        <p:nvSpPr>
          <p:cNvPr id="689" name="TextBox 688"/>
          <p:cNvSpPr txBox="1"/>
          <p:nvPr/>
        </p:nvSpPr>
        <p:spPr>
          <a:xfrm>
            <a:off x="601293" y="2658770"/>
            <a:ext cx="1228093" cy="276964"/>
          </a:xfrm>
          <a:prstGeom prst="rect">
            <a:avLst/>
          </a:prstGeom>
          <a:noFill/>
        </p:spPr>
        <p:txBody>
          <a:bodyPr wrap="square" rtlCol="0">
            <a:spAutoFit/>
          </a:bodyPr>
          <a:lstStyle/>
          <a:p>
            <a:pPr defTabSz="914309"/>
            <a:r>
              <a:rPr lang="en-US" sz="1200" b="1" dirty="0">
                <a:solidFill>
                  <a:schemeClr val="bg1"/>
                </a:solidFill>
                <a:latin typeface="Segoe UI Light"/>
              </a:rPr>
              <a:t>High Availability</a:t>
            </a:r>
          </a:p>
        </p:txBody>
      </p:sp>
      <p:sp>
        <p:nvSpPr>
          <p:cNvPr id="690" name="TextBox 689"/>
          <p:cNvSpPr txBox="1"/>
          <p:nvPr/>
        </p:nvSpPr>
        <p:spPr>
          <a:xfrm>
            <a:off x="2054102" y="3270488"/>
            <a:ext cx="1183209" cy="276964"/>
          </a:xfrm>
          <a:prstGeom prst="rect">
            <a:avLst/>
          </a:prstGeom>
          <a:noFill/>
        </p:spPr>
        <p:txBody>
          <a:bodyPr wrap="square" rtlCol="0">
            <a:spAutoFit/>
          </a:bodyPr>
          <a:lstStyle/>
          <a:p>
            <a:pPr defTabSz="914309"/>
            <a:r>
              <a:rPr lang="en-US" sz="1200" b="1" dirty="0">
                <a:solidFill>
                  <a:schemeClr val="bg1"/>
                </a:solidFill>
                <a:latin typeface="Segoe UI Light"/>
              </a:rPr>
              <a:t>Hyper-Scale</a:t>
            </a:r>
          </a:p>
        </p:txBody>
      </p:sp>
      <p:sp>
        <p:nvSpPr>
          <p:cNvPr id="691" name="TextBox 690"/>
          <p:cNvSpPr txBox="1"/>
          <p:nvPr/>
        </p:nvSpPr>
        <p:spPr>
          <a:xfrm>
            <a:off x="2005335" y="2695148"/>
            <a:ext cx="1403713" cy="276964"/>
          </a:xfrm>
          <a:prstGeom prst="rect">
            <a:avLst/>
          </a:prstGeom>
          <a:noFill/>
        </p:spPr>
        <p:txBody>
          <a:bodyPr wrap="square" rtlCol="0">
            <a:spAutoFit/>
          </a:bodyPr>
          <a:lstStyle/>
          <a:p>
            <a:pPr defTabSz="914309"/>
            <a:r>
              <a:rPr lang="en-US" sz="1200" b="1" dirty="0">
                <a:solidFill>
                  <a:schemeClr val="bg1"/>
                </a:solidFill>
                <a:latin typeface="Segoe UI Light"/>
              </a:rPr>
              <a:t>Hybrid Operations</a:t>
            </a:r>
          </a:p>
        </p:txBody>
      </p:sp>
      <p:sp>
        <p:nvSpPr>
          <p:cNvPr id="692" name="TextBox 691"/>
          <p:cNvSpPr txBox="1"/>
          <p:nvPr/>
        </p:nvSpPr>
        <p:spPr>
          <a:xfrm>
            <a:off x="2565645" y="3007335"/>
            <a:ext cx="1074647" cy="276964"/>
          </a:xfrm>
          <a:prstGeom prst="rect">
            <a:avLst/>
          </a:prstGeom>
          <a:noFill/>
        </p:spPr>
        <p:txBody>
          <a:bodyPr wrap="square" rtlCol="0">
            <a:spAutoFit/>
          </a:bodyPr>
          <a:lstStyle/>
          <a:p>
            <a:pPr defTabSz="914309"/>
            <a:r>
              <a:rPr lang="en-US" sz="1200" b="1" dirty="0">
                <a:solidFill>
                  <a:schemeClr val="bg1"/>
                </a:solidFill>
                <a:latin typeface="Segoe UI Light"/>
              </a:rPr>
              <a:t>High Density</a:t>
            </a:r>
          </a:p>
        </p:txBody>
      </p:sp>
      <p:sp>
        <p:nvSpPr>
          <p:cNvPr id="693" name="TextBox 692"/>
          <p:cNvSpPr txBox="1"/>
          <p:nvPr/>
        </p:nvSpPr>
        <p:spPr>
          <a:xfrm>
            <a:off x="5017547" y="1896395"/>
            <a:ext cx="2783871" cy="523153"/>
          </a:xfrm>
          <a:prstGeom prst="rect">
            <a:avLst/>
          </a:prstGeom>
          <a:noFill/>
          <a:ln>
            <a:noFill/>
          </a:ln>
        </p:spPr>
        <p:txBody>
          <a:bodyPr wrap="square" rtlCol="0">
            <a:spAutoFit/>
          </a:bodyPr>
          <a:lstStyle/>
          <a:p>
            <a:pPr defTabSz="914309"/>
            <a:r>
              <a:rPr lang="en-US" sz="2800" dirty="0" err="1">
                <a:solidFill>
                  <a:schemeClr val="tx1">
                    <a:lumMod val="50000"/>
                  </a:schemeClr>
                </a:solidFill>
                <a:effectLst>
                  <a:glow rad="266700">
                    <a:srgbClr val="FFFFFF"/>
                  </a:glow>
                </a:effectLst>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chemeClr val="tx1">
                  <a:lumMod val="50000"/>
                </a:schemeClr>
              </a:solidFill>
              <a:effectLst>
                <a:glow rad="266700">
                  <a:srgbClr val="FFFFFF"/>
                </a:glow>
              </a:effectLst>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694" name="TextBox 693"/>
          <p:cNvSpPr txBox="1"/>
          <p:nvPr/>
        </p:nvSpPr>
        <p:spPr>
          <a:xfrm>
            <a:off x="3956330" y="2964231"/>
            <a:ext cx="1339062" cy="276964"/>
          </a:xfrm>
          <a:prstGeom prst="rect">
            <a:avLst/>
          </a:prstGeom>
          <a:noFill/>
        </p:spPr>
        <p:txBody>
          <a:bodyPr wrap="square" rtlCol="0">
            <a:spAutoFit/>
          </a:bodyPr>
          <a:lstStyle/>
          <a:p>
            <a:pPr defTabSz="914309"/>
            <a:r>
              <a:rPr lang="en-US" sz="1200" b="1" dirty="0">
                <a:solidFill>
                  <a:schemeClr val="bg1"/>
                </a:solidFill>
                <a:latin typeface="Segoe UI Light"/>
              </a:rPr>
              <a:t>Rolling Upgrades</a:t>
            </a:r>
          </a:p>
        </p:txBody>
      </p:sp>
      <p:sp>
        <p:nvSpPr>
          <p:cNvPr id="695" name="TextBox 694"/>
          <p:cNvSpPr txBox="1"/>
          <p:nvPr/>
        </p:nvSpPr>
        <p:spPr>
          <a:xfrm>
            <a:off x="5318811" y="3229371"/>
            <a:ext cx="1339062" cy="276964"/>
          </a:xfrm>
          <a:prstGeom prst="rect">
            <a:avLst/>
          </a:prstGeom>
          <a:noFill/>
        </p:spPr>
        <p:txBody>
          <a:bodyPr wrap="square" rtlCol="0">
            <a:spAutoFit/>
          </a:bodyPr>
          <a:lstStyle/>
          <a:p>
            <a:pPr defTabSz="914309"/>
            <a:r>
              <a:rPr lang="en-US" sz="1200" b="1" dirty="0" err="1">
                <a:solidFill>
                  <a:schemeClr val="bg1"/>
                </a:solidFill>
                <a:latin typeface="Segoe UI Light"/>
              </a:rPr>
              <a:t>Stateful</a:t>
            </a:r>
            <a:r>
              <a:rPr lang="en-US" sz="1200" b="1" dirty="0">
                <a:solidFill>
                  <a:schemeClr val="bg1"/>
                </a:solidFill>
                <a:latin typeface="Segoe UI Light"/>
              </a:rPr>
              <a:t> services</a:t>
            </a:r>
          </a:p>
        </p:txBody>
      </p:sp>
      <p:sp>
        <p:nvSpPr>
          <p:cNvPr id="696" name="TextBox 695"/>
          <p:cNvSpPr txBox="1"/>
          <p:nvPr/>
        </p:nvSpPr>
        <p:spPr>
          <a:xfrm>
            <a:off x="5821411" y="2995274"/>
            <a:ext cx="1339062" cy="276964"/>
          </a:xfrm>
          <a:prstGeom prst="rect">
            <a:avLst/>
          </a:prstGeom>
          <a:noFill/>
        </p:spPr>
        <p:txBody>
          <a:bodyPr wrap="square" rtlCol="0">
            <a:spAutoFit/>
          </a:bodyPr>
          <a:lstStyle/>
          <a:p>
            <a:pPr defTabSz="914309"/>
            <a:r>
              <a:rPr lang="en-US" sz="1200" b="1" dirty="0">
                <a:solidFill>
                  <a:schemeClr val="bg1"/>
                </a:solidFill>
                <a:latin typeface="Segoe UI Light"/>
              </a:rPr>
              <a:t>Low Latency</a:t>
            </a:r>
          </a:p>
        </p:txBody>
      </p:sp>
      <p:sp>
        <p:nvSpPr>
          <p:cNvPr id="697" name="TextBox 696"/>
          <p:cNvSpPr txBox="1"/>
          <p:nvPr/>
        </p:nvSpPr>
        <p:spPr>
          <a:xfrm>
            <a:off x="7612424" y="3090961"/>
            <a:ext cx="1339062" cy="461606"/>
          </a:xfrm>
          <a:prstGeom prst="rect">
            <a:avLst/>
          </a:prstGeom>
          <a:noFill/>
        </p:spPr>
        <p:txBody>
          <a:bodyPr wrap="square" rtlCol="0">
            <a:spAutoFit/>
          </a:bodyPr>
          <a:lstStyle/>
          <a:p>
            <a:pPr algn="ctr" defTabSz="914309"/>
            <a:r>
              <a:rPr lang="en-US" sz="1200" b="1" dirty="0">
                <a:solidFill>
                  <a:schemeClr val="bg1"/>
                </a:solidFill>
                <a:latin typeface="Segoe UI Light"/>
              </a:rPr>
              <a:t>Fast startup &amp; shutdown</a:t>
            </a:r>
          </a:p>
        </p:txBody>
      </p:sp>
      <p:sp>
        <p:nvSpPr>
          <p:cNvPr id="698" name="TextBox 697"/>
          <p:cNvSpPr txBox="1"/>
          <p:nvPr/>
        </p:nvSpPr>
        <p:spPr>
          <a:xfrm>
            <a:off x="8566266" y="2575095"/>
            <a:ext cx="1741708" cy="461606"/>
          </a:xfrm>
          <a:prstGeom prst="rect">
            <a:avLst/>
          </a:prstGeom>
          <a:noFill/>
        </p:spPr>
        <p:txBody>
          <a:bodyPr wrap="square" rtlCol="0">
            <a:spAutoFit/>
          </a:bodyPr>
          <a:lstStyle/>
          <a:p>
            <a:pPr defTabSz="914309"/>
            <a:r>
              <a:rPr lang="en-US" sz="1200" b="1" dirty="0">
                <a:solidFill>
                  <a:schemeClr val="bg1"/>
                </a:solidFill>
                <a:latin typeface="Segoe UI Light"/>
              </a:rPr>
              <a:t>Container Orchestration &amp; lifecycle management</a:t>
            </a:r>
          </a:p>
        </p:txBody>
      </p:sp>
      <p:sp>
        <p:nvSpPr>
          <p:cNvPr id="699" name="TextBox 698"/>
          <p:cNvSpPr txBox="1"/>
          <p:nvPr/>
        </p:nvSpPr>
        <p:spPr>
          <a:xfrm>
            <a:off x="10046046" y="3046806"/>
            <a:ext cx="1557037" cy="461665"/>
          </a:xfrm>
          <a:prstGeom prst="rect">
            <a:avLst/>
          </a:prstGeom>
          <a:noFill/>
        </p:spPr>
        <p:txBody>
          <a:bodyPr wrap="square" rtlCol="0">
            <a:spAutoFit/>
          </a:bodyPr>
          <a:lstStyle/>
          <a:p>
            <a:pPr algn="ctr" defTabSz="914309"/>
            <a:r>
              <a:rPr lang="en-US" sz="1200" b="1" dirty="0">
                <a:solidFill>
                  <a:schemeClr val="bg1"/>
                </a:solidFill>
                <a:latin typeface="Segoe UI Light"/>
              </a:rPr>
              <a:t>Replication &amp; Failover</a:t>
            </a:r>
          </a:p>
        </p:txBody>
      </p:sp>
      <p:sp>
        <p:nvSpPr>
          <p:cNvPr id="700" name="TextBox 699"/>
          <p:cNvSpPr txBox="1"/>
          <p:nvPr/>
        </p:nvSpPr>
        <p:spPr>
          <a:xfrm>
            <a:off x="677033" y="2926725"/>
            <a:ext cx="1183209" cy="646248"/>
          </a:xfrm>
          <a:prstGeom prst="rect">
            <a:avLst/>
          </a:prstGeom>
          <a:noFill/>
        </p:spPr>
        <p:txBody>
          <a:bodyPr wrap="square" rtlCol="0">
            <a:spAutoFit/>
          </a:bodyPr>
          <a:lstStyle/>
          <a:p>
            <a:pPr algn="ctr" defTabSz="914309"/>
            <a:r>
              <a:rPr lang="en-US" sz="1200" b="1" dirty="0">
                <a:solidFill>
                  <a:schemeClr val="bg1"/>
                </a:solidFill>
                <a:latin typeface="Segoe UI Light"/>
              </a:rPr>
              <a:t>Simple programming models</a:t>
            </a:r>
          </a:p>
        </p:txBody>
      </p:sp>
      <p:sp>
        <p:nvSpPr>
          <p:cNvPr id="701" name="TextBox 700"/>
          <p:cNvSpPr txBox="1"/>
          <p:nvPr/>
        </p:nvSpPr>
        <p:spPr>
          <a:xfrm>
            <a:off x="8951486" y="3152721"/>
            <a:ext cx="1339062" cy="276964"/>
          </a:xfrm>
          <a:prstGeom prst="rect">
            <a:avLst/>
          </a:prstGeom>
          <a:noFill/>
        </p:spPr>
        <p:txBody>
          <a:bodyPr wrap="square" rtlCol="0">
            <a:spAutoFit/>
          </a:bodyPr>
          <a:lstStyle/>
          <a:p>
            <a:pPr defTabSz="914309"/>
            <a:r>
              <a:rPr lang="en-US" sz="1200" b="1" dirty="0">
                <a:solidFill>
                  <a:schemeClr val="bg1"/>
                </a:solidFill>
                <a:latin typeface="Segoe UI Light"/>
              </a:rPr>
              <a:t>Load balancing</a:t>
            </a:r>
          </a:p>
        </p:txBody>
      </p:sp>
      <p:sp>
        <p:nvSpPr>
          <p:cNvPr id="702" name="TextBox 701"/>
          <p:cNvSpPr txBox="1"/>
          <p:nvPr/>
        </p:nvSpPr>
        <p:spPr>
          <a:xfrm>
            <a:off x="10418050" y="2693710"/>
            <a:ext cx="1403713" cy="276964"/>
          </a:xfrm>
          <a:prstGeom prst="rect">
            <a:avLst/>
          </a:prstGeom>
          <a:noFill/>
        </p:spPr>
        <p:txBody>
          <a:bodyPr wrap="square" rtlCol="0">
            <a:spAutoFit/>
          </a:bodyPr>
          <a:lstStyle/>
          <a:p>
            <a:pPr defTabSz="914309"/>
            <a:r>
              <a:rPr lang="en-US" sz="1200" b="1" dirty="0">
                <a:solidFill>
                  <a:schemeClr val="bg1"/>
                </a:solidFill>
                <a:latin typeface="Segoe UI Light"/>
              </a:rPr>
              <a:t>Self-healing</a:t>
            </a:r>
          </a:p>
        </p:txBody>
      </p:sp>
      <p:sp>
        <p:nvSpPr>
          <p:cNvPr id="703" name="TextBox 702"/>
          <p:cNvSpPr txBox="1"/>
          <p:nvPr/>
        </p:nvSpPr>
        <p:spPr>
          <a:xfrm>
            <a:off x="3538690" y="2655809"/>
            <a:ext cx="1359504" cy="276964"/>
          </a:xfrm>
          <a:prstGeom prst="rect">
            <a:avLst/>
          </a:prstGeom>
          <a:noFill/>
        </p:spPr>
        <p:txBody>
          <a:bodyPr wrap="square" rtlCol="0">
            <a:spAutoFit/>
          </a:bodyPr>
          <a:lstStyle/>
          <a:p>
            <a:pPr defTabSz="914309"/>
            <a:r>
              <a:rPr lang="en-US" sz="1200" b="1" dirty="0">
                <a:solidFill>
                  <a:schemeClr val="bg1"/>
                </a:solidFill>
                <a:latin typeface="Segoe UI Light"/>
              </a:rPr>
              <a:t>Data Partitioning</a:t>
            </a:r>
          </a:p>
        </p:txBody>
      </p:sp>
      <p:sp>
        <p:nvSpPr>
          <p:cNvPr id="704" name="TextBox 703"/>
          <p:cNvSpPr txBox="1"/>
          <p:nvPr/>
        </p:nvSpPr>
        <p:spPr>
          <a:xfrm>
            <a:off x="3594045" y="3276129"/>
            <a:ext cx="1538268" cy="276964"/>
          </a:xfrm>
          <a:prstGeom prst="rect">
            <a:avLst/>
          </a:prstGeom>
          <a:noFill/>
        </p:spPr>
        <p:txBody>
          <a:bodyPr wrap="square" rtlCol="0">
            <a:spAutoFit/>
          </a:bodyPr>
          <a:lstStyle/>
          <a:p>
            <a:pPr defTabSz="914309"/>
            <a:r>
              <a:rPr lang="en-US" sz="1200" b="1" dirty="0">
                <a:solidFill>
                  <a:schemeClr val="bg1"/>
                </a:solidFill>
                <a:latin typeface="Segoe UI Light"/>
              </a:rPr>
              <a:t>Automated Rollback</a:t>
            </a:r>
          </a:p>
        </p:txBody>
      </p:sp>
      <p:sp>
        <p:nvSpPr>
          <p:cNvPr id="705" name="TextBox 704"/>
          <p:cNvSpPr txBox="1"/>
          <p:nvPr/>
        </p:nvSpPr>
        <p:spPr>
          <a:xfrm>
            <a:off x="7342682" y="2594969"/>
            <a:ext cx="1339062" cy="461606"/>
          </a:xfrm>
          <a:prstGeom prst="rect">
            <a:avLst/>
          </a:prstGeom>
          <a:noFill/>
        </p:spPr>
        <p:txBody>
          <a:bodyPr wrap="square" rtlCol="0">
            <a:spAutoFit/>
          </a:bodyPr>
          <a:lstStyle/>
          <a:p>
            <a:pPr algn="ctr" defTabSz="914309"/>
            <a:r>
              <a:rPr lang="en-US" sz="1200" b="1" dirty="0">
                <a:solidFill>
                  <a:schemeClr val="bg1"/>
                </a:solidFill>
                <a:latin typeface="Segoe UI Light"/>
              </a:rPr>
              <a:t>Health Monitoring</a:t>
            </a:r>
          </a:p>
        </p:txBody>
      </p:sp>
      <p:sp>
        <p:nvSpPr>
          <p:cNvPr id="706" name="TextBox 705"/>
          <p:cNvSpPr txBox="1"/>
          <p:nvPr/>
        </p:nvSpPr>
        <p:spPr>
          <a:xfrm>
            <a:off x="6852484" y="3007335"/>
            <a:ext cx="1359504" cy="461606"/>
          </a:xfrm>
          <a:prstGeom prst="rect">
            <a:avLst/>
          </a:prstGeom>
          <a:noFill/>
        </p:spPr>
        <p:txBody>
          <a:bodyPr wrap="square" rtlCol="0">
            <a:spAutoFit/>
          </a:bodyPr>
          <a:lstStyle/>
          <a:p>
            <a:pPr defTabSz="914309"/>
            <a:r>
              <a:rPr lang="en-US" sz="1200" b="1" dirty="0">
                <a:solidFill>
                  <a:schemeClr val="bg1"/>
                </a:solidFill>
                <a:latin typeface="Segoe UI Light"/>
              </a:rPr>
              <a:t>Placement Constraints</a:t>
            </a:r>
          </a:p>
        </p:txBody>
      </p:sp>
    </p:spTree>
    <p:extLst>
      <p:ext uri="{BB962C8B-B14F-4D97-AF65-F5344CB8AC3E}">
        <p14:creationId xmlns:p14="http://schemas.microsoft.com/office/powerpoint/2010/main" val="154912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400"/>
                                  </p:stCondLst>
                                  <p:childTnLst>
                                    <p:set>
                                      <p:cBhvr>
                                        <p:cTn id="9" dur="1" fill="hold">
                                          <p:stCondLst>
                                            <p:cond delay="0"/>
                                          </p:stCondLst>
                                        </p:cTn>
                                        <p:tgtEl>
                                          <p:spTgt spid="365"/>
                                        </p:tgtEl>
                                        <p:attrNameLst>
                                          <p:attrName>style.visibility</p:attrName>
                                        </p:attrNameLst>
                                      </p:cBhvr>
                                      <p:to>
                                        <p:strVal val="visible"/>
                                      </p:to>
                                    </p:set>
                                    <p:animEffect transition="in" filter="fade">
                                      <p:cBhvr>
                                        <p:cTn id="10" dur="500"/>
                                        <p:tgtEl>
                                          <p:spTgt spid="365"/>
                                        </p:tgtEl>
                                      </p:cBhvr>
                                    </p:animEffect>
                                  </p:childTnLst>
                                </p:cTn>
                              </p:par>
                              <p:par>
                                <p:cTn id="11" presetID="12" presetClass="entr" presetSubtype="1" fill="hold" grpId="0" nodeType="withEffect">
                                  <p:stCondLst>
                                    <p:cond delay="800"/>
                                  </p:stCondLst>
                                  <p:childTnLst>
                                    <p:set>
                                      <p:cBhvr>
                                        <p:cTn id="12" dur="1" fill="hold">
                                          <p:stCondLst>
                                            <p:cond delay="0"/>
                                          </p:stCondLst>
                                        </p:cTn>
                                        <p:tgtEl>
                                          <p:spTgt spid="356"/>
                                        </p:tgtEl>
                                        <p:attrNameLst>
                                          <p:attrName>style.visibility</p:attrName>
                                        </p:attrNameLst>
                                      </p:cBhvr>
                                      <p:to>
                                        <p:strVal val="visible"/>
                                      </p:to>
                                    </p:set>
                                    <p:anim calcmode="lin" valueType="num">
                                      <p:cBhvr additive="base">
                                        <p:cTn id="13" dur="500"/>
                                        <p:tgtEl>
                                          <p:spTgt spid="356"/>
                                        </p:tgtEl>
                                        <p:attrNameLst>
                                          <p:attrName>ppt_y</p:attrName>
                                        </p:attrNameLst>
                                      </p:cBhvr>
                                      <p:tavLst>
                                        <p:tav tm="0">
                                          <p:val>
                                            <p:strVal val="#ppt_y-#ppt_h*1.125000"/>
                                          </p:val>
                                        </p:tav>
                                        <p:tav tm="100000">
                                          <p:val>
                                            <p:strVal val="#ppt_y"/>
                                          </p:val>
                                        </p:tav>
                                      </p:tavLst>
                                    </p:anim>
                                    <p:animEffect transition="in" filter="wipe(down)">
                                      <p:cBhvr>
                                        <p:cTn id="14" dur="500"/>
                                        <p:tgtEl>
                                          <p:spTgt spid="356"/>
                                        </p:tgtEl>
                                      </p:cBhvr>
                                    </p:animEffect>
                                  </p:childTnLst>
                                </p:cTn>
                              </p:par>
                              <p:par>
                                <p:cTn id="15" presetID="12" presetClass="entr" presetSubtype="1" fill="hold" grpId="0" nodeType="withEffect">
                                  <p:stCondLst>
                                    <p:cond delay="800"/>
                                  </p:stCondLst>
                                  <p:childTnLst>
                                    <p:set>
                                      <p:cBhvr>
                                        <p:cTn id="16" dur="1" fill="hold">
                                          <p:stCondLst>
                                            <p:cond delay="0"/>
                                          </p:stCondLst>
                                        </p:cTn>
                                        <p:tgtEl>
                                          <p:spTgt spid="357"/>
                                        </p:tgtEl>
                                        <p:attrNameLst>
                                          <p:attrName>style.visibility</p:attrName>
                                        </p:attrNameLst>
                                      </p:cBhvr>
                                      <p:to>
                                        <p:strVal val="visible"/>
                                      </p:to>
                                    </p:set>
                                    <p:anim calcmode="lin" valueType="num">
                                      <p:cBhvr additive="base">
                                        <p:cTn id="17" dur="500"/>
                                        <p:tgtEl>
                                          <p:spTgt spid="357"/>
                                        </p:tgtEl>
                                        <p:attrNameLst>
                                          <p:attrName>ppt_y</p:attrName>
                                        </p:attrNameLst>
                                      </p:cBhvr>
                                      <p:tavLst>
                                        <p:tav tm="0">
                                          <p:val>
                                            <p:strVal val="#ppt_y-#ppt_h*1.125000"/>
                                          </p:val>
                                        </p:tav>
                                        <p:tav tm="100000">
                                          <p:val>
                                            <p:strVal val="#ppt_y"/>
                                          </p:val>
                                        </p:tav>
                                      </p:tavLst>
                                    </p:anim>
                                    <p:animEffect transition="in" filter="wipe(down)">
                                      <p:cBhvr>
                                        <p:cTn id="18" dur="500"/>
                                        <p:tgtEl>
                                          <p:spTgt spid="357"/>
                                        </p:tgtEl>
                                      </p:cBhvr>
                                    </p:animEffect>
                                  </p:childTnLst>
                                </p:cTn>
                              </p:par>
                              <p:par>
                                <p:cTn id="19" presetID="12" presetClass="entr" presetSubtype="1" fill="hold" grpId="0" nodeType="withEffect">
                                  <p:stCondLst>
                                    <p:cond delay="800"/>
                                  </p:stCondLst>
                                  <p:childTnLst>
                                    <p:set>
                                      <p:cBhvr>
                                        <p:cTn id="20" dur="1" fill="hold">
                                          <p:stCondLst>
                                            <p:cond delay="0"/>
                                          </p:stCondLst>
                                        </p:cTn>
                                        <p:tgtEl>
                                          <p:spTgt spid="358"/>
                                        </p:tgtEl>
                                        <p:attrNameLst>
                                          <p:attrName>style.visibility</p:attrName>
                                        </p:attrNameLst>
                                      </p:cBhvr>
                                      <p:to>
                                        <p:strVal val="visible"/>
                                      </p:to>
                                    </p:set>
                                    <p:anim calcmode="lin" valueType="num">
                                      <p:cBhvr additive="base">
                                        <p:cTn id="21" dur="500"/>
                                        <p:tgtEl>
                                          <p:spTgt spid="358"/>
                                        </p:tgtEl>
                                        <p:attrNameLst>
                                          <p:attrName>ppt_y</p:attrName>
                                        </p:attrNameLst>
                                      </p:cBhvr>
                                      <p:tavLst>
                                        <p:tav tm="0">
                                          <p:val>
                                            <p:strVal val="#ppt_y-#ppt_h*1.125000"/>
                                          </p:val>
                                        </p:tav>
                                        <p:tav tm="100000">
                                          <p:val>
                                            <p:strVal val="#ppt_y"/>
                                          </p:val>
                                        </p:tav>
                                      </p:tavLst>
                                    </p:anim>
                                    <p:animEffect transition="in" filter="wipe(down)">
                                      <p:cBhvr>
                                        <p:cTn id="22"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Batalla</a:t>
            </a:r>
            <a:r>
              <a:rPr lang="en-US" dirty="0" smtClean="0"/>
              <a:t> </a:t>
            </a:r>
            <a:r>
              <a:rPr lang="en-US" dirty="0" err="1" smtClean="0"/>
              <a:t>durante</a:t>
            </a:r>
            <a:r>
              <a:rPr lang="en-US" dirty="0" smtClean="0"/>
              <a:t> 5 </a:t>
            </a:r>
            <a:r>
              <a:rPr lang="en-US" dirty="0" err="1" smtClean="0"/>
              <a:t>años</a:t>
            </a:r>
            <a:endParaRPr lang="en-US" dirty="0"/>
          </a:p>
        </p:txBody>
      </p:sp>
      <p:sp>
        <p:nvSpPr>
          <p:cNvPr id="2" name="Hexagon 1"/>
          <p:cNvSpPr/>
          <p:nvPr/>
        </p:nvSpPr>
        <p:spPr bwMode="auto">
          <a:xfrm>
            <a:off x="331879" y="1821870"/>
            <a:ext cx="3379526" cy="2817453"/>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534721" y="5098050"/>
            <a:ext cx="1941992" cy="1726552"/>
          </a:xfrm>
          <a:prstGeom prst="hexago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662916" y="1545336"/>
            <a:ext cx="2361898" cy="2008726"/>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679102" y="4336149"/>
            <a:ext cx="3001706" cy="2589676"/>
          </a:xfrm>
          <a:prstGeom prst="hex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855232" y="3903006"/>
            <a:ext cx="3014081" cy="2545292"/>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694811" y="1594885"/>
            <a:ext cx="2856000" cy="2436502"/>
          </a:xfrm>
          <a:prstGeom prst="hexago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379"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9121489" y="784815"/>
            <a:ext cx="2886416" cy="244578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9043739" y="3554062"/>
            <a:ext cx="2563971" cy="2229701"/>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379"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379"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40697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19471" y="986630"/>
            <a:ext cx="1611449" cy="161144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3" name="Oval 2"/>
          <p:cNvSpPr/>
          <p:nvPr/>
        </p:nvSpPr>
        <p:spPr bwMode="auto">
          <a:xfrm>
            <a:off x="5760302" y="1989426"/>
            <a:ext cx="3760048" cy="3760048"/>
          </a:xfrm>
          <a:prstGeom prst="ellipse">
            <a:avLst/>
          </a:prstGeom>
          <a:noFill/>
          <a:ln w="66675">
            <a:solidFill>
              <a:schemeClr val="tx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2" name="Rounded Rectangle 41"/>
          <p:cNvSpPr/>
          <p:nvPr/>
        </p:nvSpPr>
        <p:spPr bwMode="auto">
          <a:xfrm>
            <a:off x="4922210" y="2476715"/>
            <a:ext cx="1611449" cy="161144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6" name="Rounded Rectangle 45"/>
          <p:cNvSpPr/>
          <p:nvPr/>
        </p:nvSpPr>
        <p:spPr bwMode="auto">
          <a:xfrm>
            <a:off x="8752690" y="2422860"/>
            <a:ext cx="1611449" cy="161144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7" name="Rounded Rectangle 46"/>
          <p:cNvSpPr/>
          <p:nvPr/>
        </p:nvSpPr>
        <p:spPr bwMode="auto">
          <a:xfrm>
            <a:off x="5653029" y="4756282"/>
            <a:ext cx="1611449" cy="161144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48" name="Rounded Rectangle 47"/>
          <p:cNvSpPr/>
          <p:nvPr/>
        </p:nvSpPr>
        <p:spPr bwMode="auto">
          <a:xfrm>
            <a:off x="7997066" y="4765112"/>
            <a:ext cx="1611449" cy="161144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7" name="Rounded Rectangle 16"/>
          <p:cNvSpPr/>
          <p:nvPr/>
        </p:nvSpPr>
        <p:spPr bwMode="auto">
          <a:xfrm>
            <a:off x="579364" y="4288370"/>
            <a:ext cx="1051161" cy="229493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588430" y="1045129"/>
            <a:ext cx="1051161" cy="235050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p:nvSpPr>
        <p:spPr bwMode="auto">
          <a:xfrm>
            <a:off x="919222" y="1293071"/>
            <a:ext cx="366623" cy="309876"/>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p:nvSpPr>
        <p:spPr bwMode="auto">
          <a:xfrm>
            <a:off x="916367" y="1293071"/>
            <a:ext cx="366623" cy="309876"/>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909129" y="1289030"/>
            <a:ext cx="366623" cy="309876"/>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p:cNvSpPr/>
          <p:nvPr/>
        </p:nvSpPr>
        <p:spPr bwMode="auto">
          <a:xfrm>
            <a:off x="919222" y="2051478"/>
            <a:ext cx="366623" cy="309876"/>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p:cNvSpPr/>
          <p:nvPr/>
        </p:nvSpPr>
        <p:spPr bwMode="auto">
          <a:xfrm>
            <a:off x="918870" y="2059495"/>
            <a:ext cx="366623" cy="309876"/>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p:cNvSpPr/>
          <p:nvPr/>
        </p:nvSpPr>
        <p:spPr bwMode="auto">
          <a:xfrm>
            <a:off x="940030" y="2043196"/>
            <a:ext cx="366623" cy="309876"/>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p:cNvSpPr/>
          <p:nvPr/>
        </p:nvSpPr>
        <p:spPr bwMode="auto">
          <a:xfrm>
            <a:off x="925398" y="2784334"/>
            <a:ext cx="366623" cy="309876"/>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p:cNvSpPr/>
          <p:nvPr/>
        </p:nvSpPr>
        <p:spPr bwMode="auto">
          <a:xfrm>
            <a:off x="914379" y="2767848"/>
            <a:ext cx="366623" cy="309876"/>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p:cNvSpPr/>
          <p:nvPr/>
        </p:nvSpPr>
        <p:spPr bwMode="auto">
          <a:xfrm>
            <a:off x="928384" y="2784334"/>
            <a:ext cx="366623" cy="309876"/>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p:cNvSpPr/>
          <p:nvPr/>
        </p:nvSpPr>
        <p:spPr bwMode="auto">
          <a:xfrm>
            <a:off x="896978" y="4577254"/>
            <a:ext cx="365713" cy="310856"/>
          </a:xfrm>
          <a:prstGeom prst="hexago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p:nvSpPr>
        <p:spPr bwMode="auto">
          <a:xfrm>
            <a:off x="915304" y="4577254"/>
            <a:ext cx="365713" cy="310856"/>
          </a:xfrm>
          <a:prstGeom prst="hexago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p:nvSpPr>
        <p:spPr bwMode="auto">
          <a:xfrm>
            <a:off x="915304" y="4579563"/>
            <a:ext cx="365713" cy="310856"/>
          </a:xfrm>
          <a:prstGeom prst="hexago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p:nvSpPr>
        <p:spPr bwMode="auto">
          <a:xfrm>
            <a:off x="896978" y="5323788"/>
            <a:ext cx="365713" cy="31085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p:nvSpPr>
        <p:spPr bwMode="auto">
          <a:xfrm>
            <a:off x="895681" y="5323788"/>
            <a:ext cx="365713" cy="31085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Hexagon 32"/>
          <p:cNvSpPr/>
          <p:nvPr/>
        </p:nvSpPr>
        <p:spPr bwMode="auto">
          <a:xfrm>
            <a:off x="898260" y="5332646"/>
            <a:ext cx="365713" cy="31085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Hexagon 33"/>
          <p:cNvSpPr/>
          <p:nvPr/>
        </p:nvSpPr>
        <p:spPr bwMode="auto">
          <a:xfrm>
            <a:off x="896978" y="6065704"/>
            <a:ext cx="365713" cy="310856"/>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Hexagon 34"/>
          <p:cNvSpPr/>
          <p:nvPr/>
        </p:nvSpPr>
        <p:spPr bwMode="auto">
          <a:xfrm>
            <a:off x="895681" y="6078802"/>
            <a:ext cx="365713" cy="310856"/>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Hexagon 35"/>
          <p:cNvSpPr/>
          <p:nvPr/>
        </p:nvSpPr>
        <p:spPr bwMode="auto">
          <a:xfrm>
            <a:off x="905335" y="6083042"/>
            <a:ext cx="365713" cy="310856"/>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Hexagon 36"/>
          <p:cNvSpPr/>
          <p:nvPr/>
        </p:nvSpPr>
        <p:spPr bwMode="auto">
          <a:xfrm>
            <a:off x="920132" y="1295379"/>
            <a:ext cx="366623" cy="309876"/>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Hexagon 37"/>
          <p:cNvSpPr/>
          <p:nvPr/>
        </p:nvSpPr>
        <p:spPr bwMode="auto">
          <a:xfrm>
            <a:off x="928383" y="2079129"/>
            <a:ext cx="366623" cy="309876"/>
          </a:xfrm>
          <a:prstGeom prst="hexago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Hexagon 40"/>
          <p:cNvSpPr/>
          <p:nvPr/>
        </p:nvSpPr>
        <p:spPr bwMode="auto">
          <a:xfrm>
            <a:off x="931370" y="2771889"/>
            <a:ext cx="366623" cy="309876"/>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564129" y="3383090"/>
            <a:ext cx="1219044" cy="627784"/>
          </a:xfrm>
          <a:prstGeom prst="rect">
            <a:avLst/>
          </a:prstGeom>
          <a:noFill/>
        </p:spPr>
        <p:txBody>
          <a:bodyPr wrap="square" lIns="182857" tIns="146285" rIns="182857" bIns="146285"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App1</a:t>
            </a:r>
          </a:p>
        </p:txBody>
      </p:sp>
      <p:sp>
        <p:nvSpPr>
          <p:cNvPr id="44" name="TextBox 43"/>
          <p:cNvSpPr txBox="1"/>
          <p:nvPr/>
        </p:nvSpPr>
        <p:spPr>
          <a:xfrm>
            <a:off x="564237" y="6466359"/>
            <a:ext cx="1219044" cy="627784"/>
          </a:xfrm>
          <a:prstGeom prst="rect">
            <a:avLst/>
          </a:prstGeom>
          <a:noFill/>
        </p:spPr>
        <p:txBody>
          <a:bodyPr wrap="square" lIns="182857" tIns="146285" rIns="182857" bIns="146285"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App2</a:t>
            </a:r>
          </a:p>
        </p:txBody>
      </p:sp>
      <p:sp>
        <p:nvSpPr>
          <p:cNvPr id="39" name="Hexagon 38"/>
          <p:cNvSpPr/>
          <p:nvPr/>
        </p:nvSpPr>
        <p:spPr bwMode="auto">
          <a:xfrm>
            <a:off x="908370" y="4574946"/>
            <a:ext cx="365713" cy="310856"/>
          </a:xfrm>
          <a:prstGeom prst="hexagon">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Hexagon 39"/>
          <p:cNvSpPr/>
          <p:nvPr/>
        </p:nvSpPr>
        <p:spPr bwMode="auto">
          <a:xfrm>
            <a:off x="925398" y="5328028"/>
            <a:ext cx="365713" cy="310856"/>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Hexagon 44"/>
          <p:cNvSpPr/>
          <p:nvPr/>
        </p:nvSpPr>
        <p:spPr bwMode="auto">
          <a:xfrm>
            <a:off x="876778" y="6087282"/>
            <a:ext cx="365713" cy="310856"/>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itle 2"/>
          <p:cNvSpPr>
            <a:spLocks noGrp="1"/>
          </p:cNvSpPr>
          <p:nvPr>
            <p:ph type="title"/>
          </p:nvPr>
        </p:nvSpPr>
        <p:spPr>
          <a:xfrm>
            <a:off x="274603" y="95236"/>
            <a:ext cx="11888046" cy="917458"/>
          </a:xfrm>
        </p:spPr>
        <p:txBody>
          <a:bodyPr/>
          <a:lstStyle/>
          <a:p>
            <a:r>
              <a:rPr lang="en-US" dirty="0" smtClean="0"/>
              <a:t>Service Fabric con </a:t>
            </a:r>
            <a:r>
              <a:rPr lang="en-US" dirty="0" err="1" smtClean="0"/>
              <a:t>microservicios</a:t>
            </a:r>
            <a:endParaRPr lang="en-US" dirty="0"/>
          </a:p>
        </p:txBody>
      </p:sp>
      <p:sp>
        <p:nvSpPr>
          <p:cNvPr id="53" name="Hexagon 52"/>
          <p:cNvSpPr/>
          <p:nvPr/>
        </p:nvSpPr>
        <p:spPr bwMode="auto">
          <a:xfrm>
            <a:off x="883444" y="6091522"/>
            <a:ext cx="365713" cy="310856"/>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8455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0" nodeType="clickEffect">
                                  <p:stCondLst>
                                    <p:cond delay="0"/>
                                  </p:stCondLst>
                                  <p:childTnLst>
                                    <p:animMotion origin="layout" path="M -2.31299E-6 4.22152E-7 L 0.52247 -0.00114 " pathEditMode="relative" rAng="0" ptsTypes="AA">
                                      <p:cBhvr>
                                        <p:cTn id="68" dur="2000" fill="hold"/>
                                        <p:tgtEl>
                                          <p:spTgt spid="21"/>
                                        </p:tgtEl>
                                        <p:attrNameLst>
                                          <p:attrName>ppt_x</p:attrName>
                                          <p:attrName>ppt_y</p:attrName>
                                        </p:attrNameLst>
                                      </p:cBhvr>
                                      <p:rCtr x="26117" y="-68"/>
                                    </p:animMotion>
                                  </p:childTnLst>
                                </p:cTn>
                              </p:par>
                              <p:par>
                                <p:cTn id="69" presetID="42" presetClass="path" presetSubtype="0" accel="50000" decel="50000" fill="hold" grpId="0" nodeType="withEffect">
                                  <p:stCondLst>
                                    <p:cond delay="0"/>
                                  </p:stCondLst>
                                  <p:childTnLst>
                                    <p:animMotion origin="layout" path="M -2.90784E-6 0.00318 L 0.37248 0.20359 " pathEditMode="relative" rAng="0" ptsTypes="AA">
                                      <p:cBhvr>
                                        <p:cTn id="70" dur="2000" fill="hold"/>
                                        <p:tgtEl>
                                          <p:spTgt spid="20"/>
                                        </p:tgtEl>
                                        <p:attrNameLst>
                                          <p:attrName>ppt_x</p:attrName>
                                          <p:attrName>ppt_y</p:attrName>
                                        </p:attrNameLst>
                                      </p:cBhvr>
                                      <p:rCtr x="18624" y="10009"/>
                                    </p:animMotion>
                                  </p:childTnLst>
                                </p:cTn>
                              </p:par>
                              <p:par>
                                <p:cTn id="71" presetID="42" presetClass="path" presetSubtype="0" accel="50000" decel="50000" fill="hold" grpId="0" nodeType="withEffect">
                                  <p:stCondLst>
                                    <p:cond delay="0"/>
                                  </p:stCondLst>
                                  <p:childTnLst>
                                    <p:animMotion origin="layout" path="M 1.02119E-8 4.14435E-6 L 0.68254 0.09487 " pathEditMode="relative" rAng="0" ptsTypes="AA">
                                      <p:cBhvr>
                                        <p:cTn id="72" dur="2000" fill="hold"/>
                                        <p:tgtEl>
                                          <p:spTgt spid="24"/>
                                        </p:tgtEl>
                                        <p:attrNameLst>
                                          <p:attrName>ppt_x</p:attrName>
                                          <p:attrName>ppt_y</p:attrName>
                                        </p:attrNameLst>
                                      </p:cBhvr>
                                      <p:rCtr x="34121" y="4744"/>
                                    </p:animMotion>
                                  </p:childTnLst>
                                </p:cTn>
                              </p:par>
                              <p:par>
                                <p:cTn id="73" presetID="42" presetClass="path" presetSubtype="0" accel="50000" decel="50000" fill="hold" grpId="0" nodeType="withEffect">
                                  <p:stCondLst>
                                    <p:cond delay="0"/>
                                  </p:stCondLst>
                                  <p:childTnLst>
                                    <p:animMotion origin="layout" path="M 1.79474E-6 -1.92919E-6 L 0.48494 -0.02474 " pathEditMode="relative" rAng="0" ptsTypes="AA">
                                      <p:cBhvr>
                                        <p:cTn id="74" dur="2000" fill="hold"/>
                                        <p:tgtEl>
                                          <p:spTgt spid="22"/>
                                        </p:tgtEl>
                                        <p:attrNameLst>
                                          <p:attrName>ppt_x</p:attrName>
                                          <p:attrName>ppt_y</p:attrName>
                                        </p:attrNameLst>
                                      </p:cBhvr>
                                      <p:rCtr x="24240" y="-1248"/>
                                    </p:animMotion>
                                  </p:childTnLst>
                                </p:cTn>
                              </p:par>
                              <p:par>
                                <p:cTn id="75" presetID="42" presetClass="path" presetSubtype="0" accel="50000" decel="50000" fill="hold" grpId="0" nodeType="withEffect">
                                  <p:stCondLst>
                                    <p:cond delay="0"/>
                                  </p:stCondLst>
                                  <p:childTnLst>
                                    <p:animMotion origin="layout" path="M 1.02119E-8 2.31502E-6 L 0.33316 0.08692 " pathEditMode="relative" rAng="0" ptsTypes="AA">
                                      <p:cBhvr>
                                        <p:cTn id="76" dur="2000" fill="hold"/>
                                        <p:tgtEl>
                                          <p:spTgt spid="27"/>
                                        </p:tgtEl>
                                        <p:attrNameLst>
                                          <p:attrName>ppt_x</p:attrName>
                                          <p:attrName>ppt_y</p:attrName>
                                        </p:attrNameLst>
                                      </p:cBhvr>
                                      <p:rCtr x="16658" y="4335"/>
                                    </p:animMotion>
                                  </p:childTnLst>
                                </p:cTn>
                              </p:par>
                              <p:par>
                                <p:cTn id="77" presetID="42" presetClass="path" presetSubtype="0" accel="50000" decel="50000" fill="hold" grpId="0" nodeType="withEffect">
                                  <p:stCondLst>
                                    <p:cond delay="0"/>
                                  </p:stCondLst>
                                  <p:childTnLst>
                                    <p:animMotion origin="layout" path="M 1.02119E-8 0.01294 L 0.42826 0.32932 " pathEditMode="relative" rAng="0" ptsTypes="AA">
                                      <p:cBhvr>
                                        <p:cTn id="78" dur="2000" fill="hold"/>
                                        <p:tgtEl>
                                          <p:spTgt spid="26"/>
                                        </p:tgtEl>
                                        <p:attrNameLst>
                                          <p:attrName>ppt_x</p:attrName>
                                          <p:attrName>ppt_y</p:attrName>
                                        </p:attrNameLst>
                                      </p:cBhvr>
                                      <p:rCtr x="21407" y="15819"/>
                                    </p:animMotion>
                                  </p:childTnLst>
                                </p:cTn>
                              </p:par>
                              <p:par>
                                <p:cTn id="79" presetID="42" presetClass="path" presetSubtype="0" accel="50000" decel="50000" fill="hold" grpId="0" nodeType="withEffect">
                                  <p:stCondLst>
                                    <p:cond delay="0"/>
                                  </p:stCondLst>
                                  <p:childTnLst>
                                    <p:animMotion origin="layout" path="M -2.90784E-6 -1.32093E-6 L 0.56485 -0.38334 " pathEditMode="relative" rAng="0" ptsTypes="AA">
                                      <p:cBhvr>
                                        <p:cTn id="80" dur="2000" fill="hold"/>
                                        <p:tgtEl>
                                          <p:spTgt spid="30"/>
                                        </p:tgtEl>
                                        <p:attrNameLst>
                                          <p:attrName>ppt_x</p:attrName>
                                          <p:attrName>ppt_y</p:attrName>
                                        </p:attrNameLst>
                                      </p:cBhvr>
                                      <p:rCtr x="28236" y="-19178"/>
                                    </p:animMotion>
                                  </p:childTnLst>
                                </p:cTn>
                              </p:par>
                              <p:par>
                                <p:cTn id="81" presetID="42" presetClass="path" presetSubtype="0" accel="50000" decel="50000" fill="hold" grpId="0" nodeType="withEffect">
                                  <p:stCondLst>
                                    <p:cond delay="0"/>
                                  </p:stCondLst>
                                  <p:childTnLst>
                                    <p:animMotion origin="layout" path="M -2.90784E-6 2.60554E-6 L 0.6445 -0.16569 " pathEditMode="relative" rAng="0" ptsTypes="AA">
                                      <p:cBhvr>
                                        <p:cTn id="82" dur="2000" fill="hold"/>
                                        <p:tgtEl>
                                          <p:spTgt spid="29"/>
                                        </p:tgtEl>
                                        <p:attrNameLst>
                                          <p:attrName>ppt_x</p:attrName>
                                          <p:attrName>ppt_y</p:attrName>
                                        </p:attrNameLst>
                                      </p:cBhvr>
                                      <p:rCtr x="32219" y="-8284"/>
                                    </p:animMotion>
                                  </p:childTnLst>
                                </p:cTn>
                              </p:par>
                              <p:par>
                                <p:cTn id="83" presetID="42" presetClass="path" presetSubtype="0" accel="50000" decel="50000" fill="hold" grpId="0" nodeType="withEffect">
                                  <p:stCondLst>
                                    <p:cond delay="0"/>
                                  </p:stCondLst>
                                  <p:childTnLst>
                                    <p:animMotion origin="layout" path="M 0.00255 -0.10463 L 0.41307 -0.27712 " pathEditMode="relative" rAng="0" ptsTypes="AA">
                                      <p:cBhvr>
                                        <p:cTn id="84" dur="2000" fill="hold"/>
                                        <p:tgtEl>
                                          <p:spTgt spid="33"/>
                                        </p:tgtEl>
                                        <p:attrNameLst>
                                          <p:attrName>ppt_x</p:attrName>
                                          <p:attrName>ppt_y</p:attrName>
                                        </p:attrNameLst>
                                      </p:cBhvr>
                                      <p:rCtr x="20526" y="-8625"/>
                                    </p:animMotion>
                                  </p:childTnLst>
                                </p:cTn>
                              </p:par>
                              <p:par>
                                <p:cTn id="85" presetID="42" presetClass="path" presetSubtype="0" accel="50000" decel="50000" fill="hold" grpId="0" nodeType="withEffect">
                                  <p:stCondLst>
                                    <p:cond delay="0"/>
                                  </p:stCondLst>
                                  <p:childTnLst>
                                    <p:animMotion origin="layout" path="M -3.4746E-6 0.01112 L 0.39495 0.04879 " pathEditMode="relative" rAng="0" ptsTypes="AA">
                                      <p:cBhvr>
                                        <p:cTn id="86" dur="2000" fill="hold"/>
                                        <p:tgtEl>
                                          <p:spTgt spid="32"/>
                                        </p:tgtEl>
                                        <p:attrNameLst>
                                          <p:attrName>ppt_x</p:attrName>
                                          <p:attrName>ppt_y</p:attrName>
                                        </p:attrNameLst>
                                      </p:cBhvr>
                                      <p:rCtr x="19747" y="1884"/>
                                    </p:animMotion>
                                  </p:childTnLst>
                                </p:cTn>
                              </p:par>
                              <p:par>
                                <p:cTn id="87" presetID="42" presetClass="path" presetSubtype="0" accel="50000" decel="50000" fill="hold" grpId="0" nodeType="withEffect">
                                  <p:stCondLst>
                                    <p:cond delay="0"/>
                                  </p:stCondLst>
                                  <p:childTnLst>
                                    <p:animMotion origin="layout" path="M -8.84718E-7 1.46164E-6 L 0.4693 -0.0581 " pathEditMode="relative" rAng="0" ptsTypes="AA">
                                      <p:cBhvr>
                                        <p:cTn id="88" dur="2000" fill="hold"/>
                                        <p:tgtEl>
                                          <p:spTgt spid="53"/>
                                        </p:tgtEl>
                                        <p:attrNameLst>
                                          <p:attrName>ppt_x</p:attrName>
                                          <p:attrName>ppt_y</p:attrName>
                                        </p:attrNameLst>
                                      </p:cBhvr>
                                      <p:rCtr x="23465" y="-2905"/>
                                    </p:animMotion>
                                  </p:childTnLst>
                                </p:cTn>
                              </p:par>
                              <p:par>
                                <p:cTn id="89" presetID="42" presetClass="path" presetSubtype="0" accel="50000" decel="50000" fill="hold" grpId="0" nodeType="withEffect">
                                  <p:stCondLst>
                                    <p:cond delay="0"/>
                                  </p:stCondLst>
                                  <p:childTnLst>
                                    <p:animMotion origin="layout" path="M 0.00025 -6.85429E-7 L 0.71713 -0.38221 " pathEditMode="relative" rAng="0" ptsTypes="AA">
                                      <p:cBhvr>
                                        <p:cTn id="90" dur="2000" fill="hold"/>
                                        <p:tgtEl>
                                          <p:spTgt spid="36"/>
                                        </p:tgtEl>
                                        <p:attrNameLst>
                                          <p:attrName>ppt_x</p:attrName>
                                          <p:attrName>ppt_y</p:attrName>
                                        </p:attrNameLst>
                                      </p:cBhvr>
                                      <p:rCtr x="35844" y="-19110"/>
                                    </p:animMotion>
                                  </p:childTnLst>
                                </p:cTn>
                              </p:par>
                              <p:par>
                                <p:cTn id="91" presetID="42" presetClass="path" presetSubtype="0" accel="50000" decel="50000" fill="hold" grpId="0" nodeType="withEffect">
                                  <p:stCondLst>
                                    <p:cond delay="0"/>
                                  </p:stCondLst>
                                  <p:childTnLst>
                                    <p:animMotion origin="layout" path="M 1.02119E-8 -1.92919E-6 L 0.6182 0.43554 " pathEditMode="relative" rAng="0" ptsTypes="AA">
                                      <p:cBhvr>
                                        <p:cTn id="92" dur="2000" fill="hold"/>
                                        <p:tgtEl>
                                          <p:spTgt spid="23"/>
                                        </p:tgtEl>
                                        <p:attrNameLst>
                                          <p:attrName>ppt_x</p:attrName>
                                          <p:attrName>ppt_y</p:attrName>
                                        </p:attrNameLst>
                                      </p:cBhvr>
                                      <p:rCtr x="30904" y="21766"/>
                                    </p:animMotion>
                                  </p:childTnLst>
                                </p:cTn>
                              </p:par>
                              <p:par>
                                <p:cTn id="93" presetID="42" presetClass="path" presetSubtype="0" accel="50000" decel="50000" fill="hold" grpId="0" nodeType="withEffect">
                                  <p:stCondLst>
                                    <p:cond delay="0"/>
                                  </p:stCondLst>
                                  <p:childTnLst>
                                    <p:animMotion origin="layout" path="M -1.12331E-6 2.92329E-6 L 0.65829 0.0463 " pathEditMode="relative" rAng="0" ptsTypes="AA">
                                      <p:cBhvr>
                                        <p:cTn id="94" dur="2000" fill="hold"/>
                                        <p:tgtEl>
                                          <p:spTgt spid="31"/>
                                        </p:tgtEl>
                                        <p:attrNameLst>
                                          <p:attrName>ppt_x</p:attrName>
                                          <p:attrName>ppt_y</p:attrName>
                                        </p:attrNameLst>
                                      </p:cBhvr>
                                      <p:rCtr x="32908" y="2315"/>
                                    </p:animMotion>
                                  </p:childTnLst>
                                </p:cTn>
                              </p:par>
                              <p:par>
                                <p:cTn id="95" presetID="42" presetClass="path" presetSubtype="0" accel="50000" decel="50000" fill="hold" grpId="0" nodeType="withEffect">
                                  <p:stCondLst>
                                    <p:cond delay="0"/>
                                  </p:stCondLst>
                                  <p:childTnLst>
                                    <p:animMotion origin="layout" path="M 1.79474E-6 -7.21743E-7 L 0.58935 0.4108 " pathEditMode="relative" rAng="0" ptsTypes="AA">
                                      <p:cBhvr>
                                        <p:cTn id="96" dur="2000" fill="hold"/>
                                        <p:tgtEl>
                                          <p:spTgt spid="25"/>
                                        </p:tgtEl>
                                        <p:attrNameLst>
                                          <p:attrName>ppt_x</p:attrName>
                                          <p:attrName>ppt_y</p:attrName>
                                        </p:attrNameLst>
                                      </p:cBhvr>
                                      <p:rCtr x="29461" y="20540"/>
                                    </p:animMotion>
                                  </p:childTnLst>
                                </p:cTn>
                              </p:par>
                            </p:childTnLst>
                          </p:cTn>
                        </p:par>
                      </p:childTnLst>
                    </p:cTn>
                  </p:par>
                  <p:par>
                    <p:cTn id="97" fill="hold">
                      <p:stCondLst>
                        <p:cond delay="indefinite"/>
                      </p:stCondLst>
                      <p:childTnLst>
                        <p:par>
                          <p:cTn id="98" fill="hold">
                            <p:stCondLst>
                              <p:cond delay="0"/>
                            </p:stCondLst>
                            <p:childTnLst>
                              <p:par>
                                <p:cTn id="99" presetID="1" presetClass="emph" presetSubtype="2" fill="hold" nodeType="clickEffect">
                                  <p:stCondLst>
                                    <p:cond delay="0"/>
                                  </p:stCondLst>
                                  <p:childTnLst>
                                    <p:animClr clrSpc="rgb" dir="cw">
                                      <p:cBhvr>
                                        <p:cTn id="100" dur="2000" fill="hold"/>
                                        <p:tgtEl>
                                          <p:spTgt spid="48"/>
                                        </p:tgtEl>
                                        <p:attrNameLst>
                                          <p:attrName>fillcolor</p:attrName>
                                        </p:attrNameLst>
                                      </p:cBhvr>
                                      <p:to>
                                        <a:srgbClr val="BE0000"/>
                                      </p:to>
                                    </p:animClr>
                                    <p:set>
                                      <p:cBhvr>
                                        <p:cTn id="101" dur="2000" fill="hold"/>
                                        <p:tgtEl>
                                          <p:spTgt spid="48"/>
                                        </p:tgtEl>
                                        <p:attrNameLst>
                                          <p:attrName>fill.type</p:attrName>
                                        </p:attrNameLst>
                                      </p:cBhvr>
                                      <p:to>
                                        <p:strVal val="solid"/>
                                      </p:to>
                                    </p:set>
                                    <p:set>
                                      <p:cBhvr>
                                        <p:cTn id="102" dur="2000" fill="hold"/>
                                        <p:tgtEl>
                                          <p:spTgt spid="48"/>
                                        </p:tgtEl>
                                        <p:attrNameLst>
                                          <p:attrName>fill.on</p:attrName>
                                        </p:attrNameLst>
                                      </p:cBhvr>
                                      <p:to>
                                        <p:strVal val="true"/>
                                      </p:to>
                                    </p:set>
                                  </p:childTnLst>
                                </p:cTn>
                              </p:par>
                            </p:childTnLst>
                          </p:cTn>
                        </p:par>
                        <p:par>
                          <p:cTn id="103" fill="hold">
                            <p:stCondLst>
                              <p:cond delay="2000"/>
                            </p:stCondLst>
                            <p:childTnLst>
                              <p:par>
                                <p:cTn id="104" presetID="42" presetClass="path" presetSubtype="0" accel="50000" decel="50000" fill="hold" grpId="2" nodeType="afterEffect">
                                  <p:stCondLst>
                                    <p:cond delay="0"/>
                                  </p:stCondLst>
                                  <p:childTnLst>
                                    <p:animMotion origin="layout" path="M 0.6182 0.43554 L 0.37235 0.19587 " pathEditMode="relative" rAng="0" ptsTypes="AA">
                                      <p:cBhvr>
                                        <p:cTn id="105" dur="2000" fill="hold"/>
                                        <p:tgtEl>
                                          <p:spTgt spid="23"/>
                                        </p:tgtEl>
                                        <p:attrNameLst>
                                          <p:attrName>ppt_x</p:attrName>
                                          <p:attrName>ppt_y</p:attrName>
                                        </p:attrNameLst>
                                      </p:cBhvr>
                                      <p:rCtr x="-12293" y="-11984"/>
                                    </p:animMotion>
                                  </p:childTnLst>
                                </p:cTn>
                              </p:par>
                              <p:par>
                                <p:cTn id="106" presetID="42" presetClass="path" presetSubtype="0" accel="50000" decel="50000" fill="hold" grpId="2" nodeType="withEffect">
                                  <p:stCondLst>
                                    <p:cond delay="0"/>
                                  </p:stCondLst>
                                  <p:childTnLst>
                                    <p:animMotion origin="layout" path="M 0.58935 0.4108 L 0.68407 0.08965 " pathEditMode="relative" rAng="0" ptsTypes="AA">
                                      <p:cBhvr>
                                        <p:cTn id="107" dur="2000" fill="hold"/>
                                        <p:tgtEl>
                                          <p:spTgt spid="25"/>
                                        </p:tgtEl>
                                        <p:attrNameLst>
                                          <p:attrName>ppt_x</p:attrName>
                                          <p:attrName>ppt_y</p:attrName>
                                        </p:attrNameLst>
                                      </p:cBhvr>
                                      <p:rCtr x="4736" y="-16069"/>
                                    </p:animMotion>
                                  </p:childTnLst>
                                </p:cTn>
                              </p:par>
                              <p:par>
                                <p:cTn id="108" presetID="42" presetClass="path" presetSubtype="0" accel="50000" decel="50000" fill="hold" grpId="2" nodeType="withEffect">
                                  <p:stCondLst>
                                    <p:cond delay="0"/>
                                  </p:stCondLst>
                                  <p:childTnLst>
                                    <p:animMotion origin="layout" path="M 0.65829 0.0463 L 0.52374 -0.49024 " pathEditMode="relative" rAng="0" ptsTypes="AA">
                                      <p:cBhvr>
                                        <p:cTn id="109" dur="2000" fill="hold"/>
                                        <p:tgtEl>
                                          <p:spTgt spid="31"/>
                                        </p:tgtEl>
                                        <p:attrNameLst>
                                          <p:attrName>ppt_x</p:attrName>
                                          <p:attrName>ppt_y</p:attrName>
                                        </p:attrNameLst>
                                      </p:cBhvr>
                                      <p:rCtr x="-6727" y="-26827"/>
                                    </p:animMotion>
                                  </p:childTnLst>
                                </p:cTn>
                              </p:par>
                            </p:childTnLst>
                          </p:cTn>
                        </p:par>
                        <p:par>
                          <p:cTn id="110" fill="hold">
                            <p:stCondLst>
                              <p:cond delay="4000"/>
                            </p:stCondLst>
                            <p:childTnLst>
                              <p:par>
                                <p:cTn id="111" presetID="14" presetClass="exit" presetSubtype="10" fill="hold" grpId="0" nodeType="afterEffect">
                                  <p:stCondLst>
                                    <p:cond delay="0"/>
                                  </p:stCondLst>
                                  <p:childTnLst>
                                    <p:animEffect transition="out" filter="randombar(horizontal)">
                                      <p:cBhvr>
                                        <p:cTn id="112" dur="500"/>
                                        <p:tgtEl>
                                          <p:spTgt spid="48"/>
                                        </p:tgtEl>
                                      </p:cBhvr>
                                    </p:animEffect>
                                    <p:set>
                                      <p:cBhvr>
                                        <p:cTn id="113"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7" grpId="0"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23" grpId="2" animBg="1"/>
      <p:bldP spid="24" grpId="0" animBg="1"/>
      <p:bldP spid="24" grpId="1" animBg="1"/>
      <p:bldP spid="25" grpId="0" animBg="1"/>
      <p:bldP spid="25" grpId="1" animBg="1"/>
      <p:bldP spid="25" grpId="2" animBg="1"/>
      <p:bldP spid="26" grpId="0" animBg="1"/>
      <p:bldP spid="26" grpId="1" animBg="1"/>
      <p:bldP spid="27" grpId="0" animBg="1"/>
      <p:bldP spid="27" grpId="1" animBg="1"/>
      <p:bldP spid="28" grpId="0" animBg="1"/>
      <p:bldP spid="29" grpId="0" animBg="1"/>
      <p:bldP spid="29" grpId="1" animBg="1"/>
      <p:bldP spid="30" grpId="0" animBg="1"/>
      <p:bldP spid="30" grpId="1" animBg="1"/>
      <p:bldP spid="31" grpId="0" animBg="1"/>
      <p:bldP spid="31" grpId="1" animBg="1"/>
      <p:bldP spid="31" grpId="2" animBg="1"/>
      <p:bldP spid="32" grpId="0" animBg="1"/>
      <p:bldP spid="32" grpId="1" animBg="1"/>
      <p:bldP spid="33" grpId="0" animBg="1"/>
      <p:bldP spid="33" grpId="1" animBg="1"/>
      <p:bldP spid="34" grpId="0" animBg="1"/>
      <p:bldP spid="35" grpId="0" animBg="1"/>
      <p:bldP spid="36" grpId="0" animBg="1"/>
      <p:bldP spid="36" grpId="1" animBg="1"/>
      <p:bldP spid="37" grpId="0" animBg="1"/>
      <p:bldP spid="38" grpId="0" animBg="1"/>
      <p:bldP spid="41" grpId="0" animBg="1"/>
      <p:bldP spid="43" grpId="0"/>
      <p:bldP spid="44" grpId="0"/>
      <p:bldP spid="39" grpId="0" animBg="1"/>
      <p:bldP spid="40" grpId="0" animBg="1"/>
      <p:bldP spid="45" grpId="0" animBg="1"/>
      <p:bldP spid="53" grpId="0" animBg="1"/>
      <p:bldP spid="5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198414" y="1338213"/>
            <a:ext cx="12236475" cy="1621982"/>
          </a:xfrm>
        </p:spPr>
        <p:txBody>
          <a:bodyPr/>
          <a:lstStyle/>
          <a:p>
            <a:pPr marL="0" indent="0">
              <a:buNone/>
            </a:pPr>
            <a:r>
              <a:rPr lang="en-US" sz="2800" b="1" dirty="0">
                <a:ln w="3175">
                  <a:noFill/>
                </a:ln>
                <a:solidFill>
                  <a:srgbClr val="67217A"/>
                </a:solidFill>
              </a:rPr>
              <a:t>Stateless services</a:t>
            </a:r>
          </a:p>
          <a:p>
            <a:pPr marL="342839" lvl="1" indent="0">
              <a:buNone/>
            </a:pPr>
            <a:r>
              <a:rPr lang="en-US" sz="2200" b="1" dirty="0" smtClean="0">
                <a:latin typeface="+mj-lt"/>
              </a:rPr>
              <a:t>Un </a:t>
            </a:r>
            <a:r>
              <a:rPr lang="en-US" sz="2200" b="1" dirty="0" err="1" smtClean="0">
                <a:latin typeface="+mj-lt"/>
              </a:rPr>
              <a:t>servicio</a:t>
            </a:r>
            <a:r>
              <a:rPr lang="en-US" sz="2200" b="1" dirty="0" smtClean="0">
                <a:latin typeface="+mj-lt"/>
              </a:rPr>
              <a:t> que </a:t>
            </a:r>
            <a:r>
              <a:rPr lang="en-US" sz="2200" b="1" dirty="0" err="1" smtClean="0">
                <a:latin typeface="+mj-lt"/>
              </a:rPr>
              <a:t>tiene</a:t>
            </a:r>
            <a:r>
              <a:rPr lang="en-US" sz="2200" b="1" dirty="0" smtClean="0">
                <a:latin typeface="+mj-lt"/>
              </a:rPr>
              <a:t> </a:t>
            </a:r>
            <a:r>
              <a:rPr lang="en-US" sz="2200" b="1" dirty="0" err="1" smtClean="0">
                <a:latin typeface="+mj-lt"/>
              </a:rPr>
              <a:t>estado</a:t>
            </a:r>
            <a:r>
              <a:rPr lang="en-US" sz="2200" b="1" dirty="0" smtClean="0">
                <a:latin typeface="+mj-lt"/>
              </a:rPr>
              <a:t> y </a:t>
            </a:r>
            <a:r>
              <a:rPr lang="en-US" sz="2200" b="1" dirty="0" err="1" smtClean="0">
                <a:latin typeface="+mj-lt"/>
              </a:rPr>
              <a:t>es</a:t>
            </a:r>
            <a:r>
              <a:rPr lang="en-US" sz="2200" b="1" dirty="0" smtClean="0">
                <a:latin typeface="+mj-lt"/>
              </a:rPr>
              <a:t> </a:t>
            </a:r>
            <a:r>
              <a:rPr lang="en-US" sz="2200" b="1" dirty="0" err="1" smtClean="0">
                <a:latin typeface="+mj-lt"/>
              </a:rPr>
              <a:t>persistido</a:t>
            </a:r>
            <a:r>
              <a:rPr lang="en-US" sz="2200" b="1" dirty="0" smtClean="0">
                <a:latin typeface="+mj-lt"/>
              </a:rPr>
              <a:t> </a:t>
            </a:r>
            <a:r>
              <a:rPr lang="en-US" sz="2200" b="1" dirty="0" err="1" smtClean="0">
                <a:latin typeface="+mj-lt"/>
              </a:rPr>
              <a:t>en</a:t>
            </a:r>
            <a:r>
              <a:rPr lang="en-US" sz="2200" b="1" dirty="0" smtClean="0">
                <a:latin typeface="+mj-lt"/>
              </a:rPr>
              <a:t> un </a:t>
            </a:r>
            <a:r>
              <a:rPr lang="en-US" sz="2200" b="1" dirty="0" err="1" smtClean="0">
                <a:latin typeface="+mj-lt"/>
              </a:rPr>
              <a:t>almacenamiento</a:t>
            </a:r>
            <a:r>
              <a:rPr lang="en-US" sz="2200" b="1" dirty="0" smtClean="0">
                <a:latin typeface="+mj-lt"/>
              </a:rPr>
              <a:t> </a:t>
            </a:r>
            <a:r>
              <a:rPr lang="en-US" sz="2200" b="1" dirty="0" err="1" smtClean="0">
                <a:latin typeface="+mj-lt"/>
              </a:rPr>
              <a:t>externo</a:t>
            </a:r>
            <a:r>
              <a:rPr lang="en-US" sz="2200" b="1" dirty="0" smtClean="0">
                <a:latin typeface="+mj-lt"/>
              </a:rPr>
              <a:t> </a:t>
            </a:r>
            <a:r>
              <a:rPr lang="en-US" sz="2200" b="1" dirty="0" err="1" smtClean="0">
                <a:latin typeface="+mj-lt"/>
              </a:rPr>
              <a:t>como</a:t>
            </a:r>
            <a:r>
              <a:rPr lang="en-US" sz="2200" b="1" dirty="0" smtClean="0">
                <a:latin typeface="+mj-lt"/>
              </a:rPr>
              <a:t> Azure </a:t>
            </a:r>
            <a:r>
              <a:rPr lang="en-US" sz="2200" b="1" dirty="0">
                <a:latin typeface="+mj-lt"/>
              </a:rPr>
              <a:t>databases </a:t>
            </a:r>
            <a:r>
              <a:rPr lang="en-US" sz="2200" b="1" dirty="0" smtClean="0">
                <a:latin typeface="+mj-lt"/>
              </a:rPr>
              <a:t>o </a:t>
            </a:r>
            <a:r>
              <a:rPr lang="en-US" sz="2200" b="1" dirty="0">
                <a:latin typeface="+mj-lt"/>
              </a:rPr>
              <a:t>Azure storage</a:t>
            </a:r>
          </a:p>
          <a:p>
            <a:pPr marL="342839" lvl="1" indent="0">
              <a:buNone/>
            </a:pPr>
            <a:r>
              <a:rPr lang="en-US" sz="2200" b="1" dirty="0" err="1" smtClean="0">
                <a:latin typeface="+mj-lt"/>
              </a:rPr>
              <a:t>Aplicaciones</a:t>
            </a:r>
            <a:r>
              <a:rPr lang="en-US" sz="2200" b="1" dirty="0" smtClean="0">
                <a:latin typeface="+mj-lt"/>
              </a:rPr>
              <a:t> Web (ASP.NET</a:t>
            </a:r>
            <a:r>
              <a:rPr lang="en-US" sz="2200" b="1" dirty="0">
                <a:latin typeface="+mj-lt"/>
              </a:rPr>
              <a:t>) </a:t>
            </a:r>
            <a:r>
              <a:rPr lang="en-US" sz="2200" b="1" dirty="0" smtClean="0">
                <a:latin typeface="+mj-lt"/>
              </a:rPr>
              <a:t>y Worker Roles</a:t>
            </a:r>
            <a:endParaRPr lang="en-US" sz="2200" b="1" dirty="0">
              <a:latin typeface="+mj-lt"/>
            </a:endParaRPr>
          </a:p>
        </p:txBody>
      </p:sp>
      <p:sp>
        <p:nvSpPr>
          <p:cNvPr id="4" name="Title 2"/>
          <p:cNvSpPr>
            <a:spLocks noGrp="1"/>
          </p:cNvSpPr>
          <p:nvPr>
            <p:ph type="title"/>
          </p:nvPr>
        </p:nvSpPr>
        <p:spPr/>
        <p:txBody>
          <a:bodyPr/>
          <a:lstStyle/>
          <a:p>
            <a:r>
              <a:rPr lang="en-US" dirty="0" smtClean="0"/>
              <a:t>¿</a:t>
            </a:r>
            <a:r>
              <a:rPr lang="en-US" dirty="0" err="1" smtClean="0"/>
              <a:t>Qué</a:t>
            </a:r>
            <a:r>
              <a:rPr lang="en-US" dirty="0" smtClean="0"/>
              <a:t> </a:t>
            </a:r>
            <a:r>
              <a:rPr lang="en-US" dirty="0" err="1" smtClean="0"/>
              <a:t>puedes</a:t>
            </a:r>
            <a:r>
              <a:rPr lang="en-US" dirty="0" smtClean="0"/>
              <a:t> </a:t>
            </a:r>
            <a:r>
              <a:rPr lang="en-US" dirty="0" err="1" smtClean="0"/>
              <a:t>hacer</a:t>
            </a:r>
            <a:r>
              <a:rPr lang="en-US" dirty="0" smtClean="0"/>
              <a:t> con Service Fabric?</a:t>
            </a:r>
            <a:endParaRPr lang="en-US" dirty="0"/>
          </a:p>
        </p:txBody>
      </p:sp>
      <p:sp>
        <p:nvSpPr>
          <p:cNvPr id="2" name="Rectangle 1"/>
          <p:cNvSpPr/>
          <p:nvPr/>
        </p:nvSpPr>
        <p:spPr>
          <a:xfrm>
            <a:off x="274605" y="3344882"/>
            <a:ext cx="11650263" cy="1969770"/>
          </a:xfrm>
          <a:prstGeom prst="rect">
            <a:avLst/>
          </a:prstGeom>
        </p:spPr>
        <p:txBody>
          <a:bodyPr wrap="square">
            <a:spAutoFit/>
          </a:bodyPr>
          <a:lstStyle/>
          <a:p>
            <a:pPr defTabSz="932719">
              <a:lnSpc>
                <a:spcPct val="90000"/>
              </a:lnSpc>
              <a:spcBef>
                <a:spcPct val="20000"/>
              </a:spcBef>
              <a:buSzPct val="90000"/>
            </a:pPr>
            <a:r>
              <a:rPr lang="en-US" sz="2800" b="1" dirty="0">
                <a:ln w="3175">
                  <a:noFill/>
                </a:ln>
                <a:solidFill>
                  <a:srgbClr val="67217A"/>
                </a:solidFill>
                <a:latin typeface="+mj-lt"/>
              </a:rPr>
              <a:t>Stateful services</a:t>
            </a:r>
          </a:p>
          <a:p>
            <a:pPr marL="342839" lvl="1" defTabSz="932719">
              <a:lnSpc>
                <a:spcPct val="90000"/>
              </a:lnSpc>
              <a:spcBef>
                <a:spcPct val="20000"/>
              </a:spcBef>
              <a:buSzPct val="90000"/>
            </a:pPr>
            <a:r>
              <a:rPr lang="en-US" sz="2200" b="1" dirty="0" err="1" smtClean="0">
                <a:gradFill>
                  <a:gsLst>
                    <a:gs pos="1250">
                      <a:schemeClr val="tx1"/>
                    </a:gs>
                    <a:gs pos="100000">
                      <a:schemeClr val="tx1"/>
                    </a:gs>
                  </a:gsLst>
                  <a:lin ang="5400000" scaled="0"/>
                </a:gradFill>
                <a:latin typeface="+mj-lt"/>
              </a:rPr>
              <a:t>Consistencia</a:t>
            </a:r>
            <a:r>
              <a:rPr lang="en-US" sz="2200" b="1" dirty="0" smtClean="0">
                <a:gradFill>
                  <a:gsLst>
                    <a:gs pos="1250">
                      <a:schemeClr val="tx1"/>
                    </a:gs>
                    <a:gs pos="100000">
                      <a:schemeClr val="tx1"/>
                    </a:gs>
                  </a:gsLst>
                  <a:lin ang="5400000" scaled="0"/>
                </a:gradFill>
                <a:latin typeface="+mj-lt"/>
              </a:rPr>
              <a:t> de </a:t>
            </a:r>
            <a:r>
              <a:rPr lang="en-US" sz="2200" b="1" dirty="0" err="1" smtClean="0">
                <a:gradFill>
                  <a:gsLst>
                    <a:gs pos="1250">
                      <a:schemeClr val="tx1"/>
                    </a:gs>
                    <a:gs pos="100000">
                      <a:schemeClr val="tx1"/>
                    </a:gs>
                  </a:gsLst>
                  <a:lin ang="5400000" scaled="0"/>
                </a:gradFill>
                <a:latin typeface="+mj-lt"/>
              </a:rPr>
              <a:t>estados</a:t>
            </a:r>
            <a:r>
              <a:rPr lang="en-US" sz="2200" b="1" dirty="0" smtClean="0">
                <a:gradFill>
                  <a:gsLst>
                    <a:gs pos="1250">
                      <a:schemeClr val="tx1"/>
                    </a:gs>
                    <a:gs pos="100000">
                      <a:schemeClr val="tx1"/>
                    </a:gs>
                  </a:gsLst>
                  <a:lin ang="5400000" scaled="0"/>
                </a:gradFill>
                <a:latin typeface="+mj-lt"/>
              </a:rPr>
              <a:t> a </a:t>
            </a:r>
            <a:r>
              <a:rPr lang="en-US" sz="2200" b="1" dirty="0" err="1" smtClean="0">
                <a:gradFill>
                  <a:gsLst>
                    <a:gs pos="1250">
                      <a:schemeClr val="tx1"/>
                    </a:gs>
                    <a:gs pos="100000">
                      <a:schemeClr val="tx1"/>
                    </a:gs>
                  </a:gsLst>
                  <a:lin ang="5400000" scaled="0"/>
                </a:gradFill>
                <a:latin typeface="+mj-lt"/>
              </a:rPr>
              <a:t>través</a:t>
            </a:r>
            <a:r>
              <a:rPr lang="en-US" sz="2200" b="1" dirty="0" smtClean="0">
                <a:gradFill>
                  <a:gsLst>
                    <a:gs pos="1250">
                      <a:schemeClr val="tx1"/>
                    </a:gs>
                    <a:gs pos="100000">
                      <a:schemeClr val="tx1"/>
                    </a:gs>
                  </a:gsLst>
                  <a:lin ang="5400000" scaled="0"/>
                </a:gradFill>
                <a:latin typeface="+mj-lt"/>
              </a:rPr>
              <a:t> de </a:t>
            </a:r>
            <a:r>
              <a:rPr lang="en-US" sz="2200" b="1" dirty="0" err="1" smtClean="0">
                <a:gradFill>
                  <a:gsLst>
                    <a:gs pos="1250">
                      <a:schemeClr val="tx1"/>
                    </a:gs>
                    <a:gs pos="100000">
                      <a:schemeClr val="tx1"/>
                    </a:gs>
                  </a:gsLst>
                  <a:lin ang="5400000" scaled="0"/>
                </a:gradFill>
                <a:latin typeface="+mj-lt"/>
              </a:rPr>
              <a:t>replicación</a:t>
            </a:r>
            <a:r>
              <a:rPr lang="en-US" sz="2200" b="1" dirty="0" smtClean="0">
                <a:gradFill>
                  <a:gsLst>
                    <a:gs pos="1250">
                      <a:schemeClr val="tx1"/>
                    </a:gs>
                    <a:gs pos="100000">
                      <a:schemeClr val="tx1"/>
                    </a:gs>
                  </a:gsLst>
                  <a:lin ang="5400000" scaled="0"/>
                </a:gradFill>
                <a:latin typeface="+mj-lt"/>
              </a:rPr>
              <a:t> y </a:t>
            </a:r>
            <a:r>
              <a:rPr lang="en-US" sz="2200" b="1" dirty="0" err="1" smtClean="0">
                <a:gradFill>
                  <a:gsLst>
                    <a:gs pos="1250">
                      <a:schemeClr val="tx1"/>
                    </a:gs>
                    <a:gs pos="100000">
                      <a:schemeClr val="tx1"/>
                    </a:gs>
                  </a:gsLst>
                  <a:lin ang="5400000" scaled="0"/>
                </a:gradFill>
                <a:latin typeface="+mj-lt"/>
              </a:rPr>
              <a:t>persistencia</a:t>
            </a:r>
            <a:r>
              <a:rPr lang="en-US" sz="2200" b="1" dirty="0" smtClean="0">
                <a:gradFill>
                  <a:gsLst>
                    <a:gs pos="1250">
                      <a:schemeClr val="tx1"/>
                    </a:gs>
                    <a:gs pos="100000">
                      <a:schemeClr val="tx1"/>
                    </a:gs>
                  </a:gsLst>
                  <a:lin ang="5400000" scaled="0"/>
                </a:gradFill>
                <a:latin typeface="+mj-lt"/>
              </a:rPr>
              <a:t> local</a:t>
            </a:r>
            <a:endParaRPr lang="en-US" sz="2200" b="1" dirty="0">
              <a:gradFill>
                <a:gsLst>
                  <a:gs pos="1250">
                    <a:schemeClr val="tx1"/>
                  </a:gs>
                  <a:gs pos="100000">
                    <a:schemeClr val="tx1"/>
                  </a:gs>
                </a:gsLst>
                <a:lin ang="5400000" scaled="0"/>
              </a:gradFill>
              <a:latin typeface="+mj-lt"/>
            </a:endParaRPr>
          </a:p>
          <a:p>
            <a:pPr marL="342839" lvl="1" defTabSz="932719">
              <a:lnSpc>
                <a:spcPct val="90000"/>
              </a:lnSpc>
              <a:spcBef>
                <a:spcPct val="20000"/>
              </a:spcBef>
              <a:buSzPct val="90000"/>
            </a:pPr>
            <a:r>
              <a:rPr lang="en-US" sz="2200" b="1" dirty="0" smtClean="0">
                <a:gradFill>
                  <a:gsLst>
                    <a:gs pos="1250">
                      <a:schemeClr val="tx1"/>
                    </a:gs>
                    <a:gs pos="100000">
                      <a:schemeClr val="tx1"/>
                    </a:gs>
                  </a:gsLst>
                  <a:lin ang="5400000" scaled="0"/>
                </a:gradFill>
                <a:latin typeface="+mj-lt"/>
              </a:rPr>
              <a:t>Reduce la </a:t>
            </a:r>
            <a:r>
              <a:rPr lang="en-US" sz="2200" b="1" dirty="0" err="1" smtClean="0">
                <a:gradFill>
                  <a:gsLst>
                    <a:gs pos="1250">
                      <a:schemeClr val="tx1"/>
                    </a:gs>
                    <a:gs pos="100000">
                      <a:schemeClr val="tx1"/>
                    </a:gs>
                  </a:gsLst>
                  <a:lin ang="5400000" scaled="0"/>
                </a:gradFill>
                <a:latin typeface="+mj-lt"/>
              </a:rPr>
              <a:t>lantencia</a:t>
            </a:r>
            <a:endParaRPr lang="en-US" sz="2200" b="1" dirty="0" smtClean="0">
              <a:gradFill>
                <a:gsLst>
                  <a:gs pos="1250">
                    <a:schemeClr val="tx1"/>
                  </a:gs>
                  <a:gs pos="100000">
                    <a:schemeClr val="tx1"/>
                  </a:gs>
                </a:gsLst>
                <a:lin ang="5400000" scaled="0"/>
              </a:gradFill>
              <a:latin typeface="+mj-lt"/>
            </a:endParaRPr>
          </a:p>
          <a:p>
            <a:pPr marL="342839" lvl="1" defTabSz="932719">
              <a:lnSpc>
                <a:spcPct val="90000"/>
              </a:lnSpc>
              <a:spcBef>
                <a:spcPct val="20000"/>
              </a:spcBef>
              <a:buSzPct val="90000"/>
            </a:pPr>
            <a:r>
              <a:rPr lang="en-US" sz="2200" b="1" dirty="0" err="1" smtClean="0">
                <a:gradFill>
                  <a:gsLst>
                    <a:gs pos="1250">
                      <a:schemeClr val="tx1"/>
                    </a:gs>
                    <a:gs pos="100000">
                      <a:schemeClr val="tx1"/>
                    </a:gs>
                  </a:gsLst>
                  <a:lin ang="5400000" scaled="0"/>
                </a:gradFill>
                <a:latin typeface="+mj-lt"/>
              </a:rPr>
              <a:t>Transaccional</a:t>
            </a:r>
            <a:endParaRPr lang="en-US" sz="2200" b="1" dirty="0">
              <a:gradFill>
                <a:gsLst>
                  <a:gs pos="1250">
                    <a:schemeClr val="tx1"/>
                  </a:gs>
                  <a:gs pos="100000">
                    <a:schemeClr val="tx1"/>
                  </a:gs>
                </a:gsLst>
                <a:lin ang="5400000" scaled="0"/>
              </a:gradFill>
              <a:latin typeface="+mj-lt"/>
            </a:endParaRPr>
          </a:p>
          <a:p>
            <a:pPr marL="342839" lvl="1" defTabSz="932719">
              <a:lnSpc>
                <a:spcPct val="90000"/>
              </a:lnSpc>
              <a:spcBef>
                <a:spcPct val="20000"/>
              </a:spcBef>
              <a:buSzPct val="90000"/>
            </a:pPr>
            <a:r>
              <a:rPr lang="en-US" sz="2200" b="1" dirty="0" smtClean="0">
                <a:gradFill>
                  <a:gsLst>
                    <a:gs pos="1250">
                      <a:schemeClr val="tx1"/>
                    </a:gs>
                    <a:gs pos="100000">
                      <a:schemeClr val="tx1"/>
                    </a:gs>
                  </a:gsLst>
                  <a:lin ang="5400000" scaled="0"/>
                </a:gradFill>
                <a:latin typeface="+mj-lt"/>
              </a:rPr>
              <a:t>Reduce la </a:t>
            </a:r>
            <a:r>
              <a:rPr lang="en-US" sz="2200" b="1" dirty="0" err="1" smtClean="0">
                <a:gradFill>
                  <a:gsLst>
                    <a:gs pos="1250">
                      <a:schemeClr val="tx1"/>
                    </a:gs>
                    <a:gs pos="100000">
                      <a:schemeClr val="tx1"/>
                    </a:gs>
                  </a:gsLst>
                  <a:lin ang="5400000" scaled="0"/>
                </a:gradFill>
                <a:latin typeface="+mj-lt"/>
              </a:rPr>
              <a:t>complejidad</a:t>
            </a:r>
            <a:r>
              <a:rPr lang="en-US" sz="2200" b="1" dirty="0" smtClean="0">
                <a:gradFill>
                  <a:gsLst>
                    <a:gs pos="1250">
                      <a:schemeClr val="tx1"/>
                    </a:gs>
                    <a:gs pos="100000">
                      <a:schemeClr val="tx1"/>
                    </a:gs>
                  </a:gsLst>
                  <a:lin ang="5400000" scaled="0"/>
                </a:gradFill>
                <a:latin typeface="+mj-lt"/>
              </a:rPr>
              <a:t> y el </a:t>
            </a:r>
            <a:r>
              <a:rPr lang="en-US" sz="2200" b="1" dirty="0" err="1" smtClean="0">
                <a:gradFill>
                  <a:gsLst>
                    <a:gs pos="1250">
                      <a:schemeClr val="tx1"/>
                    </a:gs>
                    <a:gs pos="100000">
                      <a:schemeClr val="tx1"/>
                    </a:gs>
                  </a:gsLst>
                  <a:lin ang="5400000" scaled="0"/>
                </a:gradFill>
                <a:latin typeface="+mj-lt"/>
              </a:rPr>
              <a:t>número</a:t>
            </a:r>
            <a:r>
              <a:rPr lang="en-US" sz="2200" b="1" dirty="0" smtClean="0">
                <a:gradFill>
                  <a:gsLst>
                    <a:gs pos="1250">
                      <a:schemeClr val="tx1"/>
                    </a:gs>
                    <a:gs pos="100000">
                      <a:schemeClr val="tx1"/>
                    </a:gs>
                  </a:gsLst>
                  <a:lin ang="5400000" scaled="0"/>
                </a:gradFill>
                <a:latin typeface="+mj-lt"/>
              </a:rPr>
              <a:t> de components </a:t>
            </a:r>
            <a:r>
              <a:rPr lang="en-US" sz="2200" b="1" dirty="0" err="1" smtClean="0">
                <a:gradFill>
                  <a:gsLst>
                    <a:gs pos="1250">
                      <a:schemeClr val="tx1"/>
                    </a:gs>
                    <a:gs pos="100000">
                      <a:schemeClr val="tx1"/>
                    </a:gs>
                  </a:gsLst>
                  <a:lin ang="5400000" scaled="0"/>
                </a:gradFill>
                <a:latin typeface="+mj-lt"/>
              </a:rPr>
              <a:t>en</a:t>
            </a:r>
            <a:r>
              <a:rPr lang="en-US" sz="2200" b="1" dirty="0" smtClean="0">
                <a:gradFill>
                  <a:gsLst>
                    <a:gs pos="1250">
                      <a:schemeClr val="tx1"/>
                    </a:gs>
                    <a:gs pos="100000">
                      <a:schemeClr val="tx1"/>
                    </a:gs>
                  </a:gsLst>
                  <a:lin ang="5400000" scaled="0"/>
                </a:gradFill>
                <a:latin typeface="+mj-lt"/>
              </a:rPr>
              <a:t> </a:t>
            </a:r>
            <a:r>
              <a:rPr lang="en-US" sz="2200" b="1" dirty="0" err="1" smtClean="0">
                <a:gradFill>
                  <a:gsLst>
                    <a:gs pos="1250">
                      <a:schemeClr val="tx1"/>
                    </a:gs>
                    <a:gs pos="100000">
                      <a:schemeClr val="tx1"/>
                    </a:gs>
                  </a:gsLst>
                  <a:lin ang="5400000" scaled="0"/>
                </a:gradFill>
                <a:latin typeface="+mj-lt"/>
              </a:rPr>
              <a:t>una</a:t>
            </a:r>
            <a:r>
              <a:rPr lang="en-US" sz="2200" b="1" dirty="0" smtClean="0">
                <a:gradFill>
                  <a:gsLst>
                    <a:gs pos="1250">
                      <a:schemeClr val="tx1"/>
                    </a:gs>
                    <a:gs pos="100000">
                      <a:schemeClr val="tx1"/>
                    </a:gs>
                  </a:gsLst>
                  <a:lin ang="5400000" scaled="0"/>
                </a:gradFill>
                <a:latin typeface="+mj-lt"/>
              </a:rPr>
              <a:t> </a:t>
            </a:r>
            <a:r>
              <a:rPr lang="en-US" sz="2200" b="1" dirty="0" err="1" smtClean="0">
                <a:gradFill>
                  <a:gsLst>
                    <a:gs pos="1250">
                      <a:schemeClr val="tx1"/>
                    </a:gs>
                    <a:gs pos="100000">
                      <a:schemeClr val="tx1"/>
                    </a:gs>
                  </a:gsLst>
                  <a:lin ang="5400000" scaled="0"/>
                </a:gradFill>
                <a:latin typeface="+mj-lt"/>
              </a:rPr>
              <a:t>arquitectura</a:t>
            </a:r>
            <a:r>
              <a:rPr lang="en-US" sz="2200" b="1" dirty="0" smtClean="0">
                <a:gradFill>
                  <a:gsLst>
                    <a:gs pos="1250">
                      <a:schemeClr val="tx1"/>
                    </a:gs>
                    <a:gs pos="100000">
                      <a:schemeClr val="tx1"/>
                    </a:gs>
                  </a:gsLst>
                  <a:lin ang="5400000" scaled="0"/>
                </a:gradFill>
                <a:latin typeface="+mj-lt"/>
              </a:rPr>
              <a:t> </a:t>
            </a:r>
            <a:r>
              <a:rPr lang="en-US" sz="2200" b="1" dirty="0" err="1" smtClean="0">
                <a:gradFill>
                  <a:gsLst>
                    <a:gs pos="1250">
                      <a:schemeClr val="tx1"/>
                    </a:gs>
                    <a:gs pos="100000">
                      <a:schemeClr val="tx1"/>
                    </a:gs>
                  </a:gsLst>
                  <a:lin ang="5400000" scaled="0"/>
                </a:gradFill>
                <a:latin typeface="+mj-lt"/>
              </a:rPr>
              <a:t>tradicional</a:t>
            </a:r>
            <a:r>
              <a:rPr lang="en-US" sz="2200" b="1" dirty="0" smtClean="0">
                <a:gradFill>
                  <a:gsLst>
                    <a:gs pos="1250">
                      <a:schemeClr val="tx1"/>
                    </a:gs>
                    <a:gs pos="100000">
                      <a:schemeClr val="tx1"/>
                    </a:gs>
                  </a:gsLst>
                  <a:lin ang="5400000" scaled="0"/>
                </a:gradFill>
                <a:latin typeface="+mj-lt"/>
              </a:rPr>
              <a:t> de n </a:t>
            </a:r>
            <a:r>
              <a:rPr lang="en-US" sz="2200" b="1" dirty="0" err="1" smtClean="0">
                <a:gradFill>
                  <a:gsLst>
                    <a:gs pos="1250">
                      <a:schemeClr val="tx1"/>
                    </a:gs>
                    <a:gs pos="100000">
                      <a:schemeClr val="tx1"/>
                    </a:gs>
                  </a:gsLst>
                  <a:lin ang="5400000" scaled="0"/>
                </a:gradFill>
                <a:latin typeface="+mj-lt"/>
              </a:rPr>
              <a:t>capas</a:t>
            </a:r>
            <a:endParaRPr lang="en-US" sz="2200" b="1" dirty="0">
              <a:gradFill>
                <a:gsLst>
                  <a:gs pos="1250">
                    <a:schemeClr val="tx1"/>
                  </a:gs>
                  <a:gs pos="100000">
                    <a:schemeClr val="tx1"/>
                  </a:gs>
                </a:gsLst>
                <a:lin ang="5400000" scaled="0"/>
              </a:gradFill>
              <a:latin typeface="+mj-lt"/>
            </a:endParaRPr>
          </a:p>
        </p:txBody>
      </p:sp>
      <p:sp>
        <p:nvSpPr>
          <p:cNvPr id="3" name="Rectangle 2"/>
          <p:cNvSpPr/>
          <p:nvPr/>
        </p:nvSpPr>
        <p:spPr>
          <a:xfrm>
            <a:off x="274605" y="5402019"/>
            <a:ext cx="11269311" cy="852541"/>
          </a:xfrm>
          <a:prstGeom prst="rect">
            <a:avLst/>
          </a:prstGeom>
        </p:spPr>
        <p:txBody>
          <a:bodyPr wrap="square">
            <a:spAutoFit/>
          </a:bodyPr>
          <a:lstStyle/>
          <a:p>
            <a:pPr defTabSz="932719">
              <a:lnSpc>
                <a:spcPct val="90000"/>
              </a:lnSpc>
              <a:spcBef>
                <a:spcPct val="20000"/>
              </a:spcBef>
              <a:buSzPct val="90000"/>
            </a:pPr>
            <a:r>
              <a:rPr lang="en-US" sz="2800" b="1" dirty="0" err="1" smtClean="0">
                <a:ln w="3175">
                  <a:noFill/>
                </a:ln>
                <a:solidFill>
                  <a:srgbClr val="67217A"/>
                </a:solidFill>
                <a:latin typeface="+mj-lt"/>
              </a:rPr>
              <a:t>Aplicaciones</a:t>
            </a:r>
            <a:r>
              <a:rPr lang="en-US" sz="2800" b="1" dirty="0" smtClean="0">
                <a:ln w="3175">
                  <a:noFill/>
                </a:ln>
                <a:solidFill>
                  <a:srgbClr val="67217A"/>
                </a:solidFill>
                <a:latin typeface="+mj-lt"/>
              </a:rPr>
              <a:t> </a:t>
            </a:r>
            <a:r>
              <a:rPr lang="en-US" sz="2800" b="1" dirty="0" err="1" smtClean="0">
                <a:ln w="3175">
                  <a:noFill/>
                </a:ln>
                <a:solidFill>
                  <a:srgbClr val="67217A"/>
                </a:solidFill>
                <a:latin typeface="+mj-lt"/>
              </a:rPr>
              <a:t>existentes</a:t>
            </a:r>
            <a:r>
              <a:rPr lang="en-US" sz="2800" b="1" dirty="0" smtClean="0">
                <a:ln w="3175">
                  <a:noFill/>
                </a:ln>
                <a:solidFill>
                  <a:srgbClr val="67217A"/>
                </a:solidFill>
                <a:latin typeface="+mj-lt"/>
              </a:rPr>
              <a:t> </a:t>
            </a:r>
            <a:r>
              <a:rPr lang="en-US" sz="2800" b="1" dirty="0" err="1" smtClean="0">
                <a:ln w="3175">
                  <a:noFill/>
                </a:ln>
                <a:solidFill>
                  <a:srgbClr val="67217A"/>
                </a:solidFill>
                <a:latin typeface="+mj-lt"/>
              </a:rPr>
              <a:t>escritas</a:t>
            </a:r>
            <a:r>
              <a:rPr lang="en-US" sz="2800" b="1" dirty="0" smtClean="0">
                <a:ln w="3175">
                  <a:noFill/>
                </a:ln>
                <a:solidFill>
                  <a:srgbClr val="67217A"/>
                </a:solidFill>
                <a:latin typeface="+mj-lt"/>
              </a:rPr>
              <a:t> con </a:t>
            </a:r>
            <a:r>
              <a:rPr lang="en-US" sz="2800" b="1" dirty="0" err="1" smtClean="0">
                <a:ln w="3175">
                  <a:noFill/>
                </a:ln>
                <a:solidFill>
                  <a:srgbClr val="67217A"/>
                </a:solidFill>
                <a:latin typeface="+mj-lt"/>
              </a:rPr>
              <a:t>otros</a:t>
            </a:r>
            <a:r>
              <a:rPr lang="en-US" sz="2800" b="1" dirty="0" smtClean="0">
                <a:ln w="3175">
                  <a:noFill/>
                </a:ln>
                <a:solidFill>
                  <a:srgbClr val="67217A"/>
                </a:solidFill>
                <a:latin typeface="+mj-lt"/>
              </a:rPr>
              <a:t> frameworks</a:t>
            </a:r>
            <a:endParaRPr lang="en-US" sz="2800" b="1" dirty="0">
              <a:ln w="3175">
                <a:noFill/>
              </a:ln>
              <a:solidFill>
                <a:srgbClr val="67217A"/>
              </a:solidFill>
              <a:latin typeface="+mj-lt"/>
            </a:endParaRPr>
          </a:p>
          <a:p>
            <a:pPr marL="342839" lvl="1" defTabSz="932719">
              <a:lnSpc>
                <a:spcPct val="90000"/>
              </a:lnSpc>
              <a:spcBef>
                <a:spcPct val="20000"/>
              </a:spcBef>
              <a:buSzPct val="90000"/>
            </a:pPr>
            <a:r>
              <a:rPr lang="en-US" sz="2200" b="1" dirty="0">
                <a:gradFill>
                  <a:gsLst>
                    <a:gs pos="1250">
                      <a:schemeClr val="tx1"/>
                    </a:gs>
                    <a:gs pos="100000">
                      <a:schemeClr val="tx1"/>
                    </a:gs>
                  </a:gsLst>
                  <a:lin ang="5400000" scaled="0"/>
                </a:gradFill>
                <a:latin typeface="+mj-lt"/>
              </a:rPr>
              <a:t>node.js, Java VMs, any EXE</a:t>
            </a:r>
          </a:p>
        </p:txBody>
      </p:sp>
    </p:spTree>
    <p:extLst>
      <p:ext uri="{BB962C8B-B14F-4D97-AF65-F5344CB8AC3E}">
        <p14:creationId xmlns:p14="http://schemas.microsoft.com/office/powerpoint/2010/main" val="1940021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Sovereignty Comparison: Microservices vs. Monolit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44" y="449262"/>
            <a:ext cx="1137313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89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txBox="1">
            <a:spLocks/>
          </p:cNvSpPr>
          <p:nvPr/>
        </p:nvSpPr>
        <p:spPr>
          <a:xfrm>
            <a:off x="285514" y="1505684"/>
            <a:ext cx="12236475" cy="13084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r>
              <a:rPr lang="en-US" sz="2800" spc="-103" dirty="0">
                <a:ln w="3175">
                  <a:noFill/>
                </a:ln>
                <a:cs typeface="Segoe UI" pitchFamily="34" charset="0"/>
              </a:rPr>
              <a:t>Nos </a:t>
            </a:r>
            <a:r>
              <a:rPr lang="en-US" sz="2800" spc="-103" dirty="0" err="1">
                <a:ln w="3175">
                  <a:noFill/>
                </a:ln>
                <a:cs typeface="Segoe UI" pitchFamily="34" charset="0"/>
              </a:rPr>
              <a:t>facilitan</a:t>
            </a:r>
            <a:r>
              <a:rPr lang="en-US" sz="2800" spc="-103" dirty="0">
                <a:ln w="3175">
                  <a:noFill/>
                </a:ln>
                <a:cs typeface="Segoe UI" pitchFamily="34" charset="0"/>
              </a:rPr>
              <a:t> la </a:t>
            </a:r>
            <a:r>
              <a:rPr lang="en-US" sz="2800" spc="-103" dirty="0" err="1">
                <a:ln w="3175">
                  <a:noFill/>
                </a:ln>
                <a:cs typeface="Segoe UI" pitchFamily="34" charset="0"/>
              </a:rPr>
              <a:t>construcción</a:t>
            </a:r>
            <a:r>
              <a:rPr lang="en-US" sz="2800" spc="-103" dirty="0">
                <a:ln w="3175">
                  <a:noFill/>
                </a:ln>
                <a:cs typeface="Segoe UI" pitchFamily="34" charset="0"/>
              </a:rPr>
              <a:t> de </a:t>
            </a:r>
            <a:r>
              <a:rPr lang="en-US" sz="2800" spc="-103" dirty="0" err="1">
                <a:ln w="3175">
                  <a:noFill/>
                </a:ln>
                <a:cs typeface="Segoe UI" pitchFamily="34" charset="0"/>
              </a:rPr>
              <a:t>servicios</a:t>
            </a:r>
            <a:r>
              <a:rPr lang="en-US" sz="2800" spc="-103" dirty="0">
                <a:ln w="3175">
                  <a:noFill/>
                </a:ln>
                <a:cs typeface="Segoe UI" pitchFamily="34" charset="0"/>
              </a:rPr>
              <a:t> con </a:t>
            </a:r>
            <a:r>
              <a:rPr lang="en-US" sz="2800" spc="-103" dirty="0" err="1">
                <a:ln w="3175">
                  <a:noFill/>
                </a:ln>
                <a:cs typeface="Segoe UI" pitchFamily="34" charset="0"/>
              </a:rPr>
              <a:t>estado</a:t>
            </a:r>
            <a:r>
              <a:rPr lang="en-US" sz="2800" spc="-103" dirty="0">
                <a:ln w="3175">
                  <a:noFill/>
                </a:ln>
                <a:cs typeface="Segoe UI" pitchFamily="34" charset="0"/>
              </a:rPr>
              <a:t>.	</a:t>
            </a:r>
          </a:p>
          <a:p>
            <a:pPr defTabSz="932719"/>
            <a:r>
              <a:rPr lang="en-US" sz="2800" spc="-103" dirty="0">
                <a:ln w="3175">
                  <a:noFill/>
                </a:ln>
                <a:cs typeface="Segoe UI" pitchFamily="34" charset="0"/>
              </a:rPr>
              <a:t>Una </a:t>
            </a:r>
            <a:r>
              <a:rPr lang="en-US" sz="2800" spc="-103" dirty="0" err="1">
                <a:ln w="3175">
                  <a:noFill/>
                </a:ln>
                <a:cs typeface="Segoe UI" pitchFamily="34" charset="0"/>
              </a:rPr>
              <a:t>evolución</a:t>
            </a:r>
            <a:r>
              <a:rPr lang="en-US" sz="2800" spc="-103" dirty="0">
                <a:ln w="3175">
                  <a:noFill/>
                </a:ln>
                <a:cs typeface="Segoe UI" pitchFamily="34" charset="0"/>
              </a:rPr>
              <a:t> de las </a:t>
            </a:r>
            <a:r>
              <a:rPr lang="en-US" sz="2800" spc="-103" dirty="0" err="1">
                <a:ln w="3175">
                  <a:noFill/>
                </a:ln>
                <a:cs typeface="Segoe UI" pitchFamily="34" charset="0"/>
              </a:rPr>
              <a:t>colecciones</a:t>
            </a:r>
            <a:r>
              <a:rPr lang="en-US" sz="2800" spc="-103" dirty="0">
                <a:ln w="3175">
                  <a:noFill/>
                </a:ln>
                <a:cs typeface="Segoe UI" pitchFamily="34" charset="0"/>
              </a:rPr>
              <a:t> de .NET para la </a:t>
            </a:r>
            <a:r>
              <a:rPr lang="en-US" sz="2800" spc="-103" dirty="0" err="1">
                <a:ln w="3175">
                  <a:noFill/>
                </a:ln>
                <a:cs typeface="Segoe UI" pitchFamily="34" charset="0"/>
              </a:rPr>
              <a:t>nube</a:t>
            </a:r>
            <a:r>
              <a:rPr lang="en-US" sz="2800" spc="-103" dirty="0">
                <a:ln w="3175">
                  <a:noFill/>
                </a:ln>
                <a:cs typeface="Segoe UI" pitchFamily="34" charset="0"/>
              </a:rPr>
              <a:t>.</a:t>
            </a:r>
          </a:p>
          <a:p>
            <a:pPr marL="0" indent="0">
              <a:buNone/>
            </a:pPr>
            <a:endParaRPr lang="en-US" sz="3200" dirty="0">
              <a:solidFill>
                <a:srgbClr val="47D8FF"/>
              </a:solidFill>
            </a:endParaRPr>
          </a:p>
        </p:txBody>
      </p:sp>
      <p:sp>
        <p:nvSpPr>
          <p:cNvPr id="15" name="Title 2"/>
          <p:cNvSpPr>
            <a:spLocks noGrp="1"/>
          </p:cNvSpPr>
          <p:nvPr>
            <p:ph type="title"/>
          </p:nvPr>
        </p:nvSpPr>
        <p:spPr>
          <a:xfrm>
            <a:off x="274605" y="295683"/>
            <a:ext cx="11888046" cy="917458"/>
          </a:xfrm>
        </p:spPr>
        <p:txBody>
          <a:bodyPr/>
          <a:lstStyle/>
          <a:p>
            <a:r>
              <a:rPr lang="en-US" sz="4400" dirty="0" smtClean="0"/>
              <a:t>Reliable Collections</a:t>
            </a:r>
            <a:endParaRPr lang="en-US" sz="4400" dirty="0"/>
          </a:p>
        </p:txBody>
      </p:sp>
      <p:grpSp>
        <p:nvGrpSpPr>
          <p:cNvPr id="41" name="Group 40"/>
          <p:cNvGrpSpPr/>
          <p:nvPr/>
        </p:nvGrpSpPr>
        <p:grpSpPr>
          <a:xfrm>
            <a:off x="1188886" y="3116310"/>
            <a:ext cx="9295213" cy="3066025"/>
            <a:chOff x="2211187" y="3497262"/>
            <a:chExt cx="5962179" cy="2237767"/>
          </a:xfrm>
        </p:grpSpPr>
        <p:sp>
          <p:nvSpPr>
            <p:cNvPr id="42" name="Right Arrow 41"/>
            <p:cNvSpPr/>
            <p:nvPr/>
          </p:nvSpPr>
          <p:spPr>
            <a:xfrm>
              <a:off x="2941637" y="3497262"/>
              <a:ext cx="5228986" cy="22377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43" name="Group 42"/>
            <p:cNvGrpSpPr/>
            <p:nvPr/>
          </p:nvGrpSpPr>
          <p:grpSpPr>
            <a:xfrm>
              <a:off x="2211187" y="3878231"/>
              <a:ext cx="1882651" cy="1426879"/>
              <a:chOff x="7111" y="1180245"/>
              <a:chExt cx="2876117" cy="1573660"/>
            </a:xfrm>
          </p:grpSpPr>
          <p:sp>
            <p:nvSpPr>
              <p:cNvPr id="53" name="Rounded Rectangle 52"/>
              <p:cNvSpPr/>
              <p:nvPr/>
            </p:nvSpPr>
            <p:spPr>
              <a:xfrm>
                <a:off x="7111" y="1180245"/>
                <a:ext cx="2477729" cy="1573660"/>
              </a:xfrm>
              <a:prstGeom prst="roundRect">
                <a:avLst/>
              </a:prstGeom>
              <a:solidFill>
                <a:schemeClr val="lt1">
                  <a:hueOff val="0"/>
                  <a:satOff val="0"/>
                  <a:lumOff val="0"/>
                  <a:alpha val="85000"/>
                </a:schemeClr>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Rounded Rectangle 4"/>
              <p:cNvSpPr/>
              <p:nvPr/>
            </p:nvSpPr>
            <p:spPr>
              <a:xfrm>
                <a:off x="83932" y="1257065"/>
                <a:ext cx="2799296" cy="142002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758" tIns="75758" rIns="75758" bIns="75758" numCol="1" spcCol="1270" anchor="t" anchorCtr="0">
                <a:noAutofit/>
              </a:bodyPr>
              <a:lstStyle/>
              <a:p>
                <a:pPr defTabSz="883818">
                  <a:lnSpc>
                    <a:spcPct val="90000"/>
                  </a:lnSpc>
                  <a:spcBef>
                    <a:spcPct val="0"/>
                  </a:spcBef>
                  <a:spcAft>
                    <a:spcPct val="35000"/>
                  </a:spcAft>
                </a:pPr>
                <a:r>
                  <a:rPr lang="en-US" sz="2000" dirty="0">
                    <a:solidFill>
                      <a:srgbClr val="505050">
                        <a:hueOff val="0"/>
                        <a:satOff val="0"/>
                        <a:lumOff val="0"/>
                        <a:alphaOff val="0"/>
                      </a:srgbClr>
                    </a:solidFill>
                  </a:rPr>
                  <a:t>Collections</a:t>
                </a:r>
              </a:p>
              <a:p>
                <a:pPr marL="174821" lvl="1" indent="-174821" defTabSz="679860">
                  <a:lnSpc>
                    <a:spcPct val="90000"/>
                  </a:lnSpc>
                  <a:spcBef>
                    <a:spcPct val="0"/>
                  </a:spcBef>
                  <a:spcAft>
                    <a:spcPct val="15000"/>
                  </a:spcAft>
                  <a:buFontTx/>
                  <a:buChar char="••"/>
                </a:pPr>
                <a:r>
                  <a:rPr lang="en-US" sz="1600" dirty="0">
                    <a:solidFill>
                      <a:srgbClr val="505050">
                        <a:hueOff val="0"/>
                        <a:satOff val="0"/>
                        <a:lumOff val="0"/>
                        <a:alphaOff val="0"/>
                      </a:srgbClr>
                    </a:solidFill>
                  </a:rPr>
                  <a:t>Single machine</a:t>
                </a:r>
              </a:p>
              <a:p>
                <a:pPr marL="174821" lvl="1" indent="-174821" defTabSz="679860">
                  <a:lnSpc>
                    <a:spcPct val="90000"/>
                  </a:lnSpc>
                  <a:spcBef>
                    <a:spcPct val="0"/>
                  </a:spcBef>
                  <a:spcAft>
                    <a:spcPct val="15000"/>
                  </a:spcAft>
                  <a:buFontTx/>
                  <a:buChar char="••"/>
                </a:pPr>
                <a:r>
                  <a:rPr lang="en-US" sz="1600" dirty="0">
                    <a:solidFill>
                      <a:srgbClr val="505050">
                        <a:hueOff val="0"/>
                        <a:satOff val="0"/>
                        <a:lumOff val="0"/>
                        <a:alphaOff val="0"/>
                      </a:srgbClr>
                    </a:solidFill>
                  </a:rPr>
                  <a:t>Single threaded</a:t>
                </a:r>
              </a:p>
            </p:txBody>
          </p:sp>
        </p:grpSp>
        <p:grpSp>
          <p:nvGrpSpPr>
            <p:cNvPr id="44" name="Group 43"/>
            <p:cNvGrpSpPr/>
            <p:nvPr/>
          </p:nvGrpSpPr>
          <p:grpSpPr>
            <a:xfrm>
              <a:off x="4173301" y="3878231"/>
              <a:ext cx="2014339" cy="1375887"/>
              <a:chOff x="2980090" y="757624"/>
              <a:chExt cx="3077296" cy="2418906"/>
            </a:xfrm>
          </p:grpSpPr>
          <p:sp>
            <p:nvSpPr>
              <p:cNvPr id="50" name="Rounded Rectangle 49"/>
              <p:cNvSpPr/>
              <p:nvPr/>
            </p:nvSpPr>
            <p:spPr>
              <a:xfrm>
                <a:off x="2980090" y="757624"/>
                <a:ext cx="2597358" cy="2418906"/>
              </a:xfrm>
              <a:prstGeom prst="roundRect">
                <a:avLst/>
              </a:prstGeom>
              <a:solidFill>
                <a:schemeClr val="lt1">
                  <a:hueOff val="0"/>
                  <a:satOff val="0"/>
                  <a:lumOff val="0"/>
                  <a:alpha val="85000"/>
                </a:schemeClr>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2" name="Rounded Rectangle 6"/>
              <p:cNvSpPr/>
              <p:nvPr/>
            </p:nvSpPr>
            <p:spPr>
              <a:xfrm>
                <a:off x="3340612" y="875704"/>
                <a:ext cx="2716774" cy="21827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758" tIns="75758" rIns="75758" bIns="75758" numCol="1" spcCol="1270" anchor="t" anchorCtr="0">
                <a:noAutofit/>
              </a:bodyPr>
              <a:lstStyle/>
              <a:p>
                <a:pPr defTabSz="883818">
                  <a:lnSpc>
                    <a:spcPct val="90000"/>
                  </a:lnSpc>
                  <a:spcBef>
                    <a:spcPct val="0"/>
                  </a:spcBef>
                  <a:spcAft>
                    <a:spcPct val="35000"/>
                  </a:spcAft>
                </a:pPr>
                <a:r>
                  <a:rPr lang="en-US" sz="2000" dirty="0">
                    <a:solidFill>
                      <a:srgbClr val="505050">
                        <a:hueOff val="0"/>
                        <a:satOff val="0"/>
                        <a:lumOff val="0"/>
                        <a:alphaOff val="0"/>
                      </a:srgbClr>
                    </a:solidFill>
                  </a:rPr>
                  <a:t>Concurrent </a:t>
                </a:r>
              </a:p>
              <a:p>
                <a:pPr defTabSz="883818">
                  <a:lnSpc>
                    <a:spcPct val="90000"/>
                  </a:lnSpc>
                  <a:spcBef>
                    <a:spcPct val="0"/>
                  </a:spcBef>
                  <a:spcAft>
                    <a:spcPct val="35000"/>
                  </a:spcAft>
                </a:pPr>
                <a:r>
                  <a:rPr lang="en-US" sz="2000" dirty="0">
                    <a:solidFill>
                      <a:srgbClr val="505050">
                        <a:hueOff val="0"/>
                        <a:satOff val="0"/>
                        <a:lumOff val="0"/>
                        <a:alphaOff val="0"/>
                      </a:srgbClr>
                    </a:solidFill>
                  </a:rPr>
                  <a:t>Collections</a:t>
                </a:r>
              </a:p>
              <a:p>
                <a:pPr marL="174821" lvl="1" indent="-174821" defTabSz="679860">
                  <a:lnSpc>
                    <a:spcPct val="90000"/>
                  </a:lnSpc>
                  <a:spcBef>
                    <a:spcPct val="0"/>
                  </a:spcBef>
                  <a:spcAft>
                    <a:spcPct val="15000"/>
                  </a:spcAft>
                  <a:buFontTx/>
                  <a:buChar char="••"/>
                </a:pPr>
                <a:r>
                  <a:rPr lang="en-US" sz="1600" dirty="0">
                    <a:solidFill>
                      <a:srgbClr val="505050">
                        <a:hueOff val="0"/>
                        <a:satOff val="0"/>
                        <a:lumOff val="0"/>
                        <a:alphaOff val="0"/>
                      </a:srgbClr>
                    </a:solidFill>
                  </a:rPr>
                  <a:t>Single machine</a:t>
                </a:r>
              </a:p>
              <a:p>
                <a:pPr marL="174821" lvl="1" indent="-174821" defTabSz="679860">
                  <a:lnSpc>
                    <a:spcPct val="90000"/>
                  </a:lnSpc>
                  <a:spcBef>
                    <a:spcPct val="0"/>
                  </a:spcBef>
                  <a:spcAft>
                    <a:spcPct val="15000"/>
                  </a:spcAft>
                  <a:buFontTx/>
                  <a:buChar char="••"/>
                </a:pPr>
                <a:r>
                  <a:rPr lang="en-US" sz="1600" dirty="0">
                    <a:solidFill>
                      <a:srgbClr val="505050">
                        <a:hueOff val="0"/>
                        <a:satOff val="0"/>
                        <a:lumOff val="0"/>
                        <a:alphaOff val="0"/>
                      </a:srgbClr>
                    </a:solidFill>
                  </a:rPr>
                  <a:t>Multi threaded</a:t>
                </a:r>
              </a:p>
            </p:txBody>
          </p:sp>
        </p:grpSp>
        <p:grpSp>
          <p:nvGrpSpPr>
            <p:cNvPr id="45" name="Group 44"/>
            <p:cNvGrpSpPr/>
            <p:nvPr/>
          </p:nvGrpSpPr>
          <p:grpSpPr>
            <a:xfrm>
              <a:off x="6240434" y="3625922"/>
              <a:ext cx="1932932" cy="1949859"/>
              <a:chOff x="5651140" y="319814"/>
              <a:chExt cx="2952934" cy="3673677"/>
            </a:xfrm>
            <a:effectLst>
              <a:reflection endPos="0" dist="50800" dir="5400000" sy="-100000" algn="bl" rotWithShape="0"/>
            </a:effectLst>
          </p:grpSpPr>
          <p:sp>
            <p:nvSpPr>
              <p:cNvPr id="48" name="Rounded Rectangle 47"/>
              <p:cNvSpPr/>
              <p:nvPr/>
            </p:nvSpPr>
            <p:spPr>
              <a:xfrm>
                <a:off x="5651140" y="319814"/>
                <a:ext cx="2952934" cy="3543004"/>
              </a:xfrm>
              <a:prstGeom prst="roundRect">
                <a:avLst/>
              </a:prstGeom>
              <a:solidFill>
                <a:srgbClr val="92D050">
                  <a:alpha val="85000"/>
                </a:srgbClr>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49" name="Rounded Rectangle 8"/>
              <p:cNvSpPr/>
              <p:nvPr/>
            </p:nvSpPr>
            <p:spPr>
              <a:xfrm>
                <a:off x="5907503" y="738789"/>
                <a:ext cx="2664636" cy="32547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758" tIns="75758" rIns="75758" bIns="75758" numCol="1" spcCol="1270" anchor="t" anchorCtr="0">
                <a:noAutofit/>
              </a:bodyPr>
              <a:lstStyle/>
              <a:p>
                <a:pPr defTabSz="883818">
                  <a:lnSpc>
                    <a:spcPct val="90000"/>
                  </a:lnSpc>
                  <a:spcBef>
                    <a:spcPct val="0"/>
                  </a:spcBef>
                  <a:spcAft>
                    <a:spcPct val="35000"/>
                  </a:spcAft>
                </a:pPr>
                <a:r>
                  <a:rPr lang="en-US" sz="2000" b="1" dirty="0">
                    <a:solidFill>
                      <a:srgbClr val="505050"/>
                    </a:solidFill>
                  </a:rPr>
                  <a:t>Reliable Collections</a:t>
                </a:r>
              </a:p>
              <a:p>
                <a:pPr marL="285721" lvl="1" indent="-285721" defTabSz="679860">
                  <a:lnSpc>
                    <a:spcPct val="90000"/>
                  </a:lnSpc>
                  <a:spcBef>
                    <a:spcPct val="0"/>
                  </a:spcBef>
                  <a:spcAft>
                    <a:spcPct val="15000"/>
                  </a:spcAft>
                  <a:buFont typeface="Arial" panose="020B0604020202020204" pitchFamily="34" charset="0"/>
                  <a:buChar char="•"/>
                </a:pPr>
                <a:r>
                  <a:rPr lang="en-US" sz="1600" b="1" dirty="0">
                    <a:solidFill>
                      <a:srgbClr val="505050"/>
                    </a:solidFill>
                  </a:rPr>
                  <a:t>Multi machine</a:t>
                </a:r>
              </a:p>
              <a:p>
                <a:pPr marL="285721" lvl="1" indent="-285721" defTabSz="679860">
                  <a:lnSpc>
                    <a:spcPct val="90000"/>
                  </a:lnSpc>
                  <a:spcBef>
                    <a:spcPct val="0"/>
                  </a:spcBef>
                  <a:spcAft>
                    <a:spcPct val="15000"/>
                  </a:spcAft>
                  <a:buFont typeface="Arial" panose="020B0604020202020204" pitchFamily="34" charset="0"/>
                  <a:buChar char="•"/>
                </a:pPr>
                <a:r>
                  <a:rPr lang="en-US" sz="1600" b="1" dirty="0">
                    <a:solidFill>
                      <a:srgbClr val="505050"/>
                    </a:solidFill>
                  </a:rPr>
                  <a:t>Replicated (HA)</a:t>
                </a:r>
              </a:p>
              <a:p>
                <a:pPr marL="285721" lvl="1" indent="-285721" defTabSz="679860">
                  <a:lnSpc>
                    <a:spcPct val="90000"/>
                  </a:lnSpc>
                  <a:spcBef>
                    <a:spcPct val="0"/>
                  </a:spcBef>
                  <a:spcAft>
                    <a:spcPct val="15000"/>
                  </a:spcAft>
                  <a:buFont typeface="Arial" panose="020B0604020202020204" pitchFamily="34" charset="0"/>
                  <a:buChar char="•"/>
                </a:pPr>
                <a:r>
                  <a:rPr lang="en-US" sz="1600" b="1" dirty="0">
                    <a:solidFill>
                      <a:srgbClr val="505050"/>
                    </a:solidFill>
                  </a:rPr>
                  <a:t>Persistence (durable)</a:t>
                </a:r>
              </a:p>
              <a:p>
                <a:pPr marL="285721" lvl="1" indent="-285721" defTabSz="679860">
                  <a:lnSpc>
                    <a:spcPct val="90000"/>
                  </a:lnSpc>
                  <a:spcBef>
                    <a:spcPct val="0"/>
                  </a:spcBef>
                  <a:spcAft>
                    <a:spcPct val="15000"/>
                  </a:spcAft>
                  <a:buFont typeface="Arial" panose="020B0604020202020204" pitchFamily="34" charset="0"/>
                  <a:buChar char="•"/>
                </a:pPr>
                <a:r>
                  <a:rPr lang="en-US" sz="1600" b="1" dirty="0">
                    <a:solidFill>
                      <a:srgbClr val="505050"/>
                    </a:solidFill>
                  </a:rPr>
                  <a:t>Asynchronous</a:t>
                </a:r>
              </a:p>
              <a:p>
                <a:pPr marL="285721" lvl="1" indent="-285721" defTabSz="679860">
                  <a:lnSpc>
                    <a:spcPct val="90000"/>
                  </a:lnSpc>
                  <a:spcBef>
                    <a:spcPct val="0"/>
                  </a:spcBef>
                  <a:spcAft>
                    <a:spcPct val="15000"/>
                  </a:spcAft>
                  <a:buFont typeface="Arial" panose="020B0604020202020204" pitchFamily="34" charset="0"/>
                  <a:buChar char="•"/>
                </a:pPr>
                <a:r>
                  <a:rPr lang="en-US" sz="1600" b="1" dirty="0">
                    <a:solidFill>
                      <a:srgbClr val="505050"/>
                    </a:solidFill>
                  </a:rPr>
                  <a:t>Transactional</a:t>
                </a:r>
              </a:p>
            </p:txBody>
          </p:sp>
        </p:grpSp>
      </p:grpSp>
    </p:spTree>
    <p:extLst>
      <p:ext uri="{BB962C8B-B14F-4D97-AF65-F5344CB8AC3E}">
        <p14:creationId xmlns:p14="http://schemas.microsoft.com/office/powerpoint/2010/main" val="32049723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p:cNvSpPr txBox="1">
            <a:spLocks/>
          </p:cNvSpPr>
          <p:nvPr/>
        </p:nvSpPr>
        <p:spPr>
          <a:xfrm>
            <a:off x="274606" y="3224554"/>
            <a:ext cx="11809490" cy="316794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err="1" smtClean="0">
                <a:ln w="3175">
                  <a:noFill/>
                </a:ln>
                <a:solidFill>
                  <a:srgbClr val="67217A"/>
                </a:solidFill>
              </a:rPr>
              <a:t>Datos</a:t>
            </a:r>
            <a:r>
              <a:rPr lang="en-US" sz="2800" b="1" dirty="0" smtClean="0">
                <a:ln w="3175">
                  <a:noFill/>
                </a:ln>
                <a:solidFill>
                  <a:srgbClr val="67217A"/>
                </a:solidFill>
              </a:rPr>
              <a:t> </a:t>
            </a:r>
            <a:r>
              <a:rPr lang="en-US" sz="2800" b="1" dirty="0" err="1" smtClean="0">
                <a:ln w="3175">
                  <a:noFill/>
                </a:ln>
                <a:solidFill>
                  <a:srgbClr val="67217A"/>
                </a:solidFill>
              </a:rPr>
              <a:t>replicados</a:t>
            </a:r>
            <a:r>
              <a:rPr lang="en-US" sz="2800" b="1" dirty="0" smtClean="0">
                <a:ln w="3175">
                  <a:noFill/>
                </a:ln>
                <a:solidFill>
                  <a:srgbClr val="67217A"/>
                </a:solidFill>
              </a:rPr>
              <a:t> y </a:t>
            </a:r>
            <a:r>
              <a:rPr lang="en-US" sz="2800" b="1" dirty="0" err="1" smtClean="0">
                <a:ln w="3175">
                  <a:noFill/>
                </a:ln>
                <a:solidFill>
                  <a:srgbClr val="67217A"/>
                </a:solidFill>
              </a:rPr>
              <a:t>persistidos</a:t>
            </a:r>
            <a:r>
              <a:rPr lang="en-US" sz="2800" b="1" dirty="0" smtClean="0">
                <a:ln w="3175">
                  <a:noFill/>
                </a:ln>
                <a:solidFill>
                  <a:srgbClr val="67217A"/>
                </a:solidFill>
              </a:rPr>
              <a:t> </a:t>
            </a:r>
            <a:r>
              <a:rPr lang="en-US" sz="2800" b="1" dirty="0" err="1" smtClean="0">
                <a:ln w="3175">
                  <a:noFill/>
                </a:ln>
                <a:solidFill>
                  <a:srgbClr val="67217A"/>
                </a:solidFill>
              </a:rPr>
              <a:t>en</a:t>
            </a:r>
            <a:r>
              <a:rPr lang="en-US" sz="2800" b="1" dirty="0" smtClean="0">
                <a:ln w="3175">
                  <a:noFill/>
                </a:ln>
                <a:solidFill>
                  <a:srgbClr val="67217A"/>
                </a:solidFill>
              </a:rPr>
              <a:t> multiples replicas.</a:t>
            </a:r>
            <a:endParaRPr lang="en-US" sz="2800" b="1" dirty="0">
              <a:ln w="3175">
                <a:noFill/>
              </a:ln>
              <a:solidFill>
                <a:srgbClr val="67217A"/>
              </a:solidFill>
            </a:endParaRPr>
          </a:p>
          <a:p>
            <a:pPr marL="0" indent="0">
              <a:buNone/>
            </a:pPr>
            <a:r>
              <a:rPr lang="en-US" sz="2800" b="1" dirty="0" err="1" smtClean="0">
                <a:ln w="3175">
                  <a:noFill/>
                </a:ln>
                <a:solidFill>
                  <a:srgbClr val="67217A"/>
                </a:solidFill>
              </a:rPr>
              <a:t>Transaccionales</a:t>
            </a:r>
            <a:r>
              <a:rPr lang="en-US" sz="2800" b="1" dirty="0" smtClean="0">
                <a:ln w="3175">
                  <a:noFill/>
                </a:ln>
                <a:solidFill>
                  <a:srgbClr val="67217A"/>
                </a:solidFill>
              </a:rPr>
              <a:t>.</a:t>
            </a:r>
            <a:endParaRPr lang="en-US" sz="2800" b="1" dirty="0">
              <a:ln w="3175">
                <a:noFill/>
              </a:ln>
              <a:solidFill>
                <a:srgbClr val="67217A"/>
              </a:solidFill>
            </a:endParaRPr>
          </a:p>
          <a:p>
            <a:pPr marL="0" indent="0">
              <a:buNone/>
            </a:pPr>
            <a:r>
              <a:rPr lang="en-US" sz="2800" b="1" dirty="0" smtClean="0">
                <a:ln w="3175">
                  <a:noFill/>
                </a:ln>
                <a:solidFill>
                  <a:srgbClr val="67217A"/>
                </a:solidFill>
              </a:rPr>
              <a:t>Repeatable Read.</a:t>
            </a:r>
            <a:endParaRPr lang="en-US" sz="2800" b="1" dirty="0">
              <a:ln w="3175">
                <a:noFill/>
              </a:ln>
              <a:solidFill>
                <a:srgbClr val="67217A"/>
              </a:solidFill>
            </a:endParaRPr>
          </a:p>
          <a:p>
            <a:pPr marL="0" indent="0">
              <a:buNone/>
            </a:pPr>
            <a:r>
              <a:rPr lang="en-US" sz="2800" b="1" dirty="0" err="1" smtClean="0">
                <a:ln w="3175">
                  <a:noFill/>
                </a:ln>
                <a:solidFill>
                  <a:srgbClr val="67217A"/>
                </a:solidFill>
              </a:rPr>
              <a:t>Soportan</a:t>
            </a:r>
            <a:r>
              <a:rPr lang="en-US" sz="2800" b="1" dirty="0" smtClean="0">
                <a:ln w="3175">
                  <a:noFill/>
                </a:ln>
                <a:solidFill>
                  <a:srgbClr val="67217A"/>
                </a:solidFill>
              </a:rPr>
              <a:t> </a:t>
            </a:r>
            <a:r>
              <a:rPr lang="en-US" sz="2800" b="1" dirty="0">
                <a:ln w="3175">
                  <a:noFill/>
                </a:ln>
                <a:solidFill>
                  <a:srgbClr val="67217A"/>
                </a:solidFill>
              </a:rPr>
              <a:t>LINQ.</a:t>
            </a:r>
          </a:p>
          <a:p>
            <a:pPr marL="0" indent="0">
              <a:buNone/>
            </a:pPr>
            <a:endParaRPr lang="en-US" sz="3200" dirty="0">
              <a:solidFill>
                <a:srgbClr val="47D8FF"/>
              </a:solidFill>
            </a:endParaRPr>
          </a:p>
        </p:txBody>
      </p:sp>
      <p:sp>
        <p:nvSpPr>
          <p:cNvPr id="15" name="Title 2"/>
          <p:cNvSpPr>
            <a:spLocks noGrp="1"/>
          </p:cNvSpPr>
          <p:nvPr>
            <p:ph type="title"/>
          </p:nvPr>
        </p:nvSpPr>
        <p:spPr>
          <a:xfrm>
            <a:off x="274605" y="295683"/>
            <a:ext cx="11888046" cy="917458"/>
          </a:xfrm>
        </p:spPr>
        <p:txBody>
          <a:bodyPr/>
          <a:lstStyle/>
          <a:p>
            <a:r>
              <a:rPr lang="en-US" dirty="0" smtClean="0"/>
              <a:t>Reliable Collections</a:t>
            </a:r>
            <a:endParaRPr lang="en-US" dirty="0"/>
          </a:p>
        </p:txBody>
      </p:sp>
      <p:sp>
        <p:nvSpPr>
          <p:cNvPr id="32" name="Text Placeholder 1"/>
          <p:cNvSpPr txBox="1">
            <a:spLocks/>
          </p:cNvSpPr>
          <p:nvPr/>
        </p:nvSpPr>
        <p:spPr>
          <a:xfrm>
            <a:off x="8833549" y="1848942"/>
            <a:ext cx="4509482" cy="63216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err="1">
                <a:solidFill>
                  <a:srgbClr val="FF8C00"/>
                </a:solidFill>
              </a:rPr>
              <a:t>IReliableQueue</a:t>
            </a:r>
            <a:r>
              <a:rPr lang="en-US" sz="2800" b="1" dirty="0">
                <a:solidFill>
                  <a:srgbClr val="FF8C00"/>
                </a:solidFill>
              </a:rPr>
              <a:t>&lt;T&gt;</a:t>
            </a:r>
            <a:endParaRPr lang="en-US" sz="3200" b="1" dirty="0">
              <a:solidFill>
                <a:srgbClr val="FF8C00"/>
              </a:solidFill>
            </a:endParaRPr>
          </a:p>
        </p:txBody>
      </p:sp>
      <p:grpSp>
        <p:nvGrpSpPr>
          <p:cNvPr id="40" name="Group 39"/>
          <p:cNvGrpSpPr/>
          <p:nvPr/>
        </p:nvGrpSpPr>
        <p:grpSpPr>
          <a:xfrm>
            <a:off x="731746" y="1633752"/>
            <a:ext cx="1466240" cy="911925"/>
            <a:chOff x="514118" y="5078322"/>
            <a:chExt cx="1961420" cy="1113098"/>
          </a:xfrm>
        </p:grpSpPr>
        <p:pic>
          <p:nvPicPr>
            <p:cNvPr id="42" name="Picture 4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43" name="Picture 4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44" name="Picture 4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45" name="Straight Connector 44"/>
            <p:cNvCxnSpPr>
              <a:endCxn id="44" idx="1"/>
            </p:cNvCxnSpPr>
            <p:nvPr/>
          </p:nvCxnSpPr>
          <p:spPr>
            <a:xfrm>
              <a:off x="1825707" y="5750932"/>
              <a:ext cx="185206" cy="208176"/>
            </a:xfrm>
            <a:prstGeom prst="line">
              <a:avLst/>
            </a:prstGeom>
            <a:ln w="50800">
              <a:solidFill>
                <a:srgbClr val="B4D00A"/>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endCxn id="43" idx="3"/>
            </p:cNvCxnSpPr>
            <p:nvPr/>
          </p:nvCxnSpPr>
          <p:spPr>
            <a:xfrm flipH="1">
              <a:off x="978743" y="5753012"/>
              <a:ext cx="185190" cy="206096"/>
            </a:xfrm>
            <a:prstGeom prst="line">
              <a:avLst/>
            </a:prstGeom>
            <a:ln w="50800">
              <a:solidFill>
                <a:srgbClr val="B4D00A"/>
              </a:solidFill>
              <a:headEnd type="none"/>
              <a:tailEnd type="none"/>
            </a:ln>
          </p:spPr>
          <p:style>
            <a:lnRef idx="1">
              <a:schemeClr val="accent6"/>
            </a:lnRef>
            <a:fillRef idx="0">
              <a:schemeClr val="accent6"/>
            </a:fillRef>
            <a:effectRef idx="0">
              <a:schemeClr val="accent6"/>
            </a:effectRef>
            <a:fontRef idx="minor">
              <a:schemeClr val="tx1"/>
            </a:fontRef>
          </p:style>
        </p:cxnSp>
      </p:grpSp>
      <p:sp>
        <p:nvSpPr>
          <p:cNvPr id="41" name="Text Placeholder 1"/>
          <p:cNvSpPr txBox="1">
            <a:spLocks/>
          </p:cNvSpPr>
          <p:nvPr/>
        </p:nvSpPr>
        <p:spPr>
          <a:xfrm>
            <a:off x="2499582" y="1848942"/>
            <a:ext cx="4509482" cy="63216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err="1">
                <a:solidFill>
                  <a:srgbClr val="FF8C00"/>
                </a:solidFill>
              </a:rPr>
              <a:t>IReliableDictionary</a:t>
            </a:r>
            <a:r>
              <a:rPr lang="en-US" sz="2800" b="1" dirty="0">
                <a:solidFill>
                  <a:srgbClr val="FF8C00"/>
                </a:solidFill>
              </a:rPr>
              <a:t>&lt;K,V&gt;</a:t>
            </a:r>
            <a:endParaRPr lang="en-US" sz="3200" b="1" dirty="0">
              <a:solidFill>
                <a:srgbClr val="FF8C00"/>
              </a:solidFill>
            </a:endParaRPr>
          </a:p>
        </p:txBody>
      </p:sp>
      <p:grpSp>
        <p:nvGrpSpPr>
          <p:cNvPr id="49" name="Group 48"/>
          <p:cNvGrpSpPr/>
          <p:nvPr/>
        </p:nvGrpSpPr>
        <p:grpSpPr>
          <a:xfrm>
            <a:off x="6739822" y="1213141"/>
            <a:ext cx="2037078" cy="1674599"/>
            <a:chOff x="126834" y="4165624"/>
            <a:chExt cx="3181494" cy="2022233"/>
          </a:xfrm>
        </p:grpSpPr>
        <p:pic>
          <p:nvPicPr>
            <p:cNvPr id="50" name="Picture 4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14516" y="4165624"/>
              <a:ext cx="1264353" cy="1688905"/>
            </a:xfrm>
            <a:prstGeom prst="rect">
              <a:avLst/>
            </a:prstGeom>
          </p:spPr>
        </p:pic>
        <p:pic>
          <p:nvPicPr>
            <p:cNvPr id="52" name="Picture 51"/>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429880" y="4975533"/>
              <a:ext cx="878448" cy="1212324"/>
            </a:xfrm>
            <a:prstGeom prst="rect">
              <a:avLst/>
            </a:prstGeom>
          </p:spPr>
        </p:pic>
        <p:pic>
          <p:nvPicPr>
            <p:cNvPr id="53" name="Picture 5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26834" y="4975533"/>
              <a:ext cx="878448" cy="1212324"/>
            </a:xfrm>
            <a:prstGeom prst="rect">
              <a:avLst/>
            </a:prstGeom>
          </p:spPr>
        </p:pic>
        <p:cxnSp>
          <p:nvCxnSpPr>
            <p:cNvPr id="54" name="Straight Connector 53"/>
            <p:cNvCxnSpPr/>
            <p:nvPr/>
          </p:nvCxnSpPr>
          <p:spPr>
            <a:xfrm>
              <a:off x="2242067" y="5235412"/>
              <a:ext cx="200788" cy="185810"/>
            </a:xfrm>
            <a:prstGeom prst="line">
              <a:avLst/>
            </a:prstGeom>
            <a:ln w="50800">
              <a:solidFill>
                <a:srgbClr val="B4D00A"/>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p:nvPr/>
          </p:nvCxnSpPr>
          <p:spPr>
            <a:xfrm flipV="1">
              <a:off x="910726" y="5241965"/>
              <a:ext cx="228600" cy="169816"/>
            </a:xfrm>
            <a:prstGeom prst="line">
              <a:avLst/>
            </a:prstGeom>
            <a:ln w="50800">
              <a:solidFill>
                <a:srgbClr val="B4D00A"/>
              </a:solidFill>
              <a:headEnd type="none"/>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838886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n-US" dirty="0" smtClean="0"/>
              <a:t>Demo: wizard de </a:t>
            </a:r>
            <a:r>
              <a:rPr lang="en-US" dirty="0" err="1" smtClean="0"/>
              <a:t>creación</a:t>
            </a:r>
            <a:r>
              <a:rPr lang="en-US" dirty="0" smtClean="0"/>
              <a:t> de </a:t>
            </a:r>
            <a:r>
              <a:rPr lang="en-US" dirty="0" err="1" smtClean="0"/>
              <a:t>servicios</a:t>
            </a:r>
            <a:r>
              <a:rPr lang="en-US" dirty="0" smtClean="0"/>
              <a:t> y </a:t>
            </a:r>
            <a:r>
              <a:rPr lang="en-US" dirty="0" err="1" smtClean="0"/>
              <a:t>explorador</a:t>
            </a:r>
            <a:endParaRPr lang="en-US" dirty="0"/>
          </a:p>
        </p:txBody>
      </p:sp>
    </p:spTree>
    <p:extLst>
      <p:ext uri="{BB962C8B-B14F-4D97-AF65-F5344CB8AC3E}">
        <p14:creationId xmlns:p14="http://schemas.microsoft.com/office/powerpoint/2010/main" val="39572644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Aplicaciones</a:t>
            </a:r>
            <a:r>
              <a:rPr lang="en-US" sz="4400" dirty="0" smtClean="0"/>
              <a:t> Service Fabric</a:t>
            </a:r>
            <a:r>
              <a:rPr lang="en-US" sz="4000" dirty="0">
                <a:solidFill>
                  <a:srgbClr val="FFFFFF"/>
                </a:solidFill>
              </a:rPr>
              <a:t/>
            </a:r>
            <a:br>
              <a:rPr lang="en-US" sz="4000" dirty="0">
                <a:solidFill>
                  <a:srgbClr val="FFFFFF"/>
                </a:solidFill>
              </a:rPr>
            </a:br>
            <a:endParaRPr lang="en-US" dirty="0"/>
          </a:p>
        </p:txBody>
      </p:sp>
      <p:sp>
        <p:nvSpPr>
          <p:cNvPr id="76" name="Rectangle 75"/>
          <p:cNvSpPr/>
          <p:nvPr/>
        </p:nvSpPr>
        <p:spPr>
          <a:xfrm>
            <a:off x="508018" y="5052197"/>
            <a:ext cx="5404665" cy="889537"/>
          </a:xfrm>
          <a:prstGeom prst="rect">
            <a:avLst/>
          </a:prstGeom>
          <a:solidFill>
            <a:schemeClr val="accent1"/>
          </a:solidFill>
          <a:ln>
            <a:solidFill>
              <a:srgbClr val="081C23"/>
            </a:solidFill>
          </a:ln>
        </p:spPr>
        <p:style>
          <a:lnRef idx="2">
            <a:schemeClr val="dk1"/>
          </a:lnRef>
          <a:fillRef idx="1">
            <a:schemeClr val="lt1"/>
          </a:fillRef>
          <a:effectRef idx="0">
            <a:schemeClr val="dk1"/>
          </a:effectRef>
          <a:fontRef idx="minor">
            <a:schemeClr val="dk1"/>
          </a:fontRef>
        </p:style>
        <p:txBody>
          <a:bodyPr rtlCol="0" anchor="ctr"/>
          <a:lstStyle/>
          <a:p>
            <a:pPr algn="ctr" defTabSz="699446"/>
            <a:r>
              <a:rPr lang="en-US" sz="2400" dirty="0">
                <a:solidFill>
                  <a:srgbClr val="FFFFFF"/>
                </a:solidFill>
                <a:latin typeface="Segoe UI Light"/>
              </a:rPr>
              <a:t>Azure </a:t>
            </a:r>
          </a:p>
        </p:txBody>
      </p:sp>
      <p:sp>
        <p:nvSpPr>
          <p:cNvPr id="81" name="Rectangle 80"/>
          <p:cNvSpPr/>
          <p:nvPr/>
        </p:nvSpPr>
        <p:spPr>
          <a:xfrm>
            <a:off x="6174002" y="5060300"/>
            <a:ext cx="5419854" cy="889537"/>
          </a:xfrm>
          <a:prstGeom prst="rect">
            <a:avLst/>
          </a:prstGeom>
          <a:solidFill>
            <a:srgbClr val="67217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99516"/>
            <a:r>
              <a:rPr lang="en-US" sz="2400" dirty="0">
                <a:solidFill>
                  <a:srgbClr val="FFFFFF"/>
                </a:solidFill>
                <a:latin typeface="Segoe UI Light"/>
              </a:rPr>
              <a:t>Private Clouds </a:t>
            </a:r>
          </a:p>
        </p:txBody>
      </p:sp>
      <p:sp>
        <p:nvSpPr>
          <p:cNvPr id="348" name="Hexagon 347"/>
          <p:cNvSpPr/>
          <p:nvPr/>
        </p:nvSpPr>
        <p:spPr>
          <a:xfrm>
            <a:off x="539911"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49" name="Hexagon 348"/>
          <p:cNvSpPr/>
          <p:nvPr/>
        </p:nvSpPr>
        <p:spPr>
          <a:xfrm>
            <a:off x="770818"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50" name="Hexagon 349"/>
          <p:cNvSpPr/>
          <p:nvPr/>
        </p:nvSpPr>
        <p:spPr>
          <a:xfrm>
            <a:off x="539911"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51" name="Hexagon 350"/>
          <p:cNvSpPr/>
          <p:nvPr/>
        </p:nvSpPr>
        <p:spPr>
          <a:xfrm>
            <a:off x="770818"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52" name="Straight Connector 351"/>
          <p:cNvCxnSpPr/>
          <p:nvPr/>
        </p:nvCxnSpPr>
        <p:spPr>
          <a:xfrm>
            <a:off x="677351" y="2398249"/>
            <a:ext cx="230908" cy="135620"/>
          </a:xfrm>
          <a:prstGeom prst="line">
            <a:avLst/>
          </a:prstGeom>
          <a:noFill/>
          <a:ln w="6350" cap="flat" cmpd="sng" algn="ctr">
            <a:noFill/>
            <a:prstDash val="solid"/>
            <a:miter lim="800000"/>
          </a:ln>
          <a:effectLst/>
        </p:spPr>
      </p:cxnSp>
      <p:cxnSp>
        <p:nvCxnSpPr>
          <p:cNvPr id="353" name="Straight Connector 352"/>
          <p:cNvCxnSpPr/>
          <p:nvPr/>
        </p:nvCxnSpPr>
        <p:spPr>
          <a:xfrm>
            <a:off x="677351" y="2127008"/>
            <a:ext cx="230908" cy="135620"/>
          </a:xfrm>
          <a:prstGeom prst="line">
            <a:avLst/>
          </a:prstGeom>
          <a:noFill/>
          <a:ln w="6350" cap="flat" cmpd="sng" algn="ctr">
            <a:noFill/>
            <a:prstDash val="solid"/>
            <a:miter lim="800000"/>
          </a:ln>
          <a:effectLst/>
        </p:spPr>
      </p:cxnSp>
      <p:cxnSp>
        <p:nvCxnSpPr>
          <p:cNvPr id="354" name="Straight Connector 353"/>
          <p:cNvCxnSpPr/>
          <p:nvPr/>
        </p:nvCxnSpPr>
        <p:spPr>
          <a:xfrm>
            <a:off x="904502" y="2256809"/>
            <a:ext cx="230908" cy="135620"/>
          </a:xfrm>
          <a:prstGeom prst="line">
            <a:avLst/>
          </a:prstGeom>
          <a:noFill/>
          <a:ln w="6350" cap="flat" cmpd="sng" algn="ctr">
            <a:noFill/>
            <a:prstDash val="solid"/>
            <a:miter lim="800000"/>
          </a:ln>
          <a:effectLst/>
        </p:spPr>
      </p:cxnSp>
      <p:cxnSp>
        <p:nvCxnSpPr>
          <p:cNvPr id="355" name="Straight Connector 354"/>
          <p:cNvCxnSpPr/>
          <p:nvPr/>
        </p:nvCxnSpPr>
        <p:spPr>
          <a:xfrm flipH="1">
            <a:off x="904502" y="2398249"/>
            <a:ext cx="230908" cy="135620"/>
          </a:xfrm>
          <a:prstGeom prst="line">
            <a:avLst/>
          </a:prstGeom>
          <a:noFill/>
          <a:ln w="6350" cap="flat" cmpd="sng" algn="ctr">
            <a:noFill/>
            <a:prstDash val="solid"/>
            <a:miter lim="800000"/>
          </a:ln>
          <a:effectLst/>
        </p:spPr>
      </p:cxnSp>
      <p:cxnSp>
        <p:nvCxnSpPr>
          <p:cNvPr id="356" name="Straight Connector 355"/>
          <p:cNvCxnSpPr/>
          <p:nvPr/>
        </p:nvCxnSpPr>
        <p:spPr>
          <a:xfrm>
            <a:off x="904503" y="2268448"/>
            <a:ext cx="33" cy="268565"/>
          </a:xfrm>
          <a:prstGeom prst="line">
            <a:avLst/>
          </a:prstGeom>
          <a:noFill/>
          <a:ln w="6350" cap="flat" cmpd="sng" algn="ctr">
            <a:noFill/>
            <a:prstDash val="solid"/>
            <a:miter lim="800000"/>
          </a:ln>
          <a:effectLst/>
        </p:spPr>
      </p:cxnSp>
      <p:cxnSp>
        <p:nvCxnSpPr>
          <p:cNvPr id="357" name="Straight Connector 356"/>
          <p:cNvCxnSpPr/>
          <p:nvPr/>
        </p:nvCxnSpPr>
        <p:spPr>
          <a:xfrm flipV="1">
            <a:off x="673628" y="2262628"/>
            <a:ext cx="230874" cy="129800"/>
          </a:xfrm>
          <a:prstGeom prst="line">
            <a:avLst/>
          </a:prstGeom>
          <a:noFill/>
          <a:ln w="6350" cap="flat" cmpd="sng" algn="ctr">
            <a:noFill/>
            <a:prstDash val="solid"/>
            <a:miter lim="800000"/>
          </a:ln>
          <a:effectLst/>
        </p:spPr>
      </p:cxnSp>
      <p:cxnSp>
        <p:nvCxnSpPr>
          <p:cNvPr id="358" name="Straight Connector 357"/>
          <p:cNvCxnSpPr/>
          <p:nvPr/>
        </p:nvCxnSpPr>
        <p:spPr>
          <a:xfrm flipV="1">
            <a:off x="904502" y="2121188"/>
            <a:ext cx="230908" cy="147259"/>
          </a:xfrm>
          <a:prstGeom prst="line">
            <a:avLst/>
          </a:prstGeom>
          <a:noFill/>
          <a:ln w="6350" cap="flat" cmpd="sng" algn="ctr">
            <a:noFill/>
            <a:prstDash val="solid"/>
            <a:miter lim="800000"/>
          </a:ln>
          <a:effectLst/>
        </p:spPr>
      </p:cxnSp>
      <p:cxnSp>
        <p:nvCxnSpPr>
          <p:cNvPr id="359" name="Straight Connector 358"/>
          <p:cNvCxnSpPr/>
          <p:nvPr/>
        </p:nvCxnSpPr>
        <p:spPr>
          <a:xfrm>
            <a:off x="677334" y="2151625"/>
            <a:ext cx="33" cy="268565"/>
          </a:xfrm>
          <a:prstGeom prst="line">
            <a:avLst/>
          </a:prstGeom>
          <a:noFill/>
          <a:ln w="6350" cap="flat" cmpd="sng" algn="ctr">
            <a:noFill/>
            <a:prstDash val="solid"/>
            <a:miter lim="800000"/>
          </a:ln>
          <a:effectLst/>
        </p:spPr>
      </p:cxnSp>
      <p:sp>
        <p:nvSpPr>
          <p:cNvPr id="360" name="Hexagon 359"/>
          <p:cNvSpPr/>
          <p:nvPr/>
        </p:nvSpPr>
        <p:spPr>
          <a:xfrm>
            <a:off x="998872"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61" name="Hexagon 360"/>
          <p:cNvSpPr/>
          <p:nvPr/>
        </p:nvSpPr>
        <p:spPr>
          <a:xfrm>
            <a:off x="1229780"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62" name="Hexagon 361"/>
          <p:cNvSpPr/>
          <p:nvPr/>
        </p:nvSpPr>
        <p:spPr>
          <a:xfrm>
            <a:off x="998872"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63" name="Hexagon 362"/>
          <p:cNvSpPr/>
          <p:nvPr/>
        </p:nvSpPr>
        <p:spPr>
          <a:xfrm>
            <a:off x="1229780"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64" name="Straight Connector 363"/>
          <p:cNvCxnSpPr/>
          <p:nvPr/>
        </p:nvCxnSpPr>
        <p:spPr>
          <a:xfrm>
            <a:off x="1136312" y="2398249"/>
            <a:ext cx="230908" cy="135620"/>
          </a:xfrm>
          <a:prstGeom prst="line">
            <a:avLst/>
          </a:prstGeom>
          <a:noFill/>
          <a:ln w="6350" cap="flat" cmpd="sng" algn="ctr">
            <a:noFill/>
            <a:prstDash val="solid"/>
            <a:miter lim="800000"/>
          </a:ln>
          <a:effectLst/>
        </p:spPr>
      </p:cxnSp>
      <p:cxnSp>
        <p:nvCxnSpPr>
          <p:cNvPr id="365" name="Straight Connector 364"/>
          <p:cNvCxnSpPr/>
          <p:nvPr/>
        </p:nvCxnSpPr>
        <p:spPr>
          <a:xfrm>
            <a:off x="1136312" y="2131557"/>
            <a:ext cx="230908" cy="135620"/>
          </a:xfrm>
          <a:prstGeom prst="line">
            <a:avLst/>
          </a:prstGeom>
          <a:noFill/>
          <a:ln w="6350" cap="flat" cmpd="sng" algn="ctr">
            <a:noFill/>
            <a:prstDash val="solid"/>
            <a:miter lim="800000"/>
          </a:ln>
          <a:effectLst/>
        </p:spPr>
      </p:cxnSp>
      <p:cxnSp>
        <p:nvCxnSpPr>
          <p:cNvPr id="366" name="Straight Connector 365"/>
          <p:cNvCxnSpPr/>
          <p:nvPr/>
        </p:nvCxnSpPr>
        <p:spPr>
          <a:xfrm>
            <a:off x="1363463" y="2256809"/>
            <a:ext cx="230908" cy="135620"/>
          </a:xfrm>
          <a:prstGeom prst="line">
            <a:avLst/>
          </a:prstGeom>
          <a:noFill/>
          <a:ln w="6350" cap="flat" cmpd="sng" algn="ctr">
            <a:noFill/>
            <a:prstDash val="solid"/>
            <a:miter lim="800000"/>
          </a:ln>
          <a:effectLst/>
        </p:spPr>
      </p:cxnSp>
      <p:cxnSp>
        <p:nvCxnSpPr>
          <p:cNvPr id="367" name="Straight Connector 366"/>
          <p:cNvCxnSpPr/>
          <p:nvPr/>
        </p:nvCxnSpPr>
        <p:spPr>
          <a:xfrm flipH="1">
            <a:off x="1363463" y="2398249"/>
            <a:ext cx="230908" cy="135620"/>
          </a:xfrm>
          <a:prstGeom prst="line">
            <a:avLst/>
          </a:prstGeom>
          <a:noFill/>
          <a:ln w="6350" cap="flat" cmpd="sng" algn="ctr">
            <a:noFill/>
            <a:prstDash val="solid"/>
            <a:miter lim="800000"/>
          </a:ln>
          <a:effectLst/>
        </p:spPr>
      </p:cxnSp>
      <p:cxnSp>
        <p:nvCxnSpPr>
          <p:cNvPr id="368" name="Straight Connector 367"/>
          <p:cNvCxnSpPr/>
          <p:nvPr/>
        </p:nvCxnSpPr>
        <p:spPr>
          <a:xfrm>
            <a:off x="1363464" y="2268448"/>
            <a:ext cx="33" cy="268565"/>
          </a:xfrm>
          <a:prstGeom prst="line">
            <a:avLst/>
          </a:prstGeom>
          <a:noFill/>
          <a:ln w="6350" cap="flat" cmpd="sng" algn="ctr">
            <a:noFill/>
            <a:prstDash val="solid"/>
            <a:miter lim="800000"/>
          </a:ln>
          <a:effectLst/>
        </p:spPr>
      </p:cxnSp>
      <p:cxnSp>
        <p:nvCxnSpPr>
          <p:cNvPr id="369" name="Straight Connector 368"/>
          <p:cNvCxnSpPr/>
          <p:nvPr/>
        </p:nvCxnSpPr>
        <p:spPr>
          <a:xfrm flipV="1">
            <a:off x="1132589" y="2262628"/>
            <a:ext cx="230874" cy="129800"/>
          </a:xfrm>
          <a:prstGeom prst="line">
            <a:avLst/>
          </a:prstGeom>
          <a:noFill/>
          <a:ln w="6350" cap="flat" cmpd="sng" algn="ctr">
            <a:noFill/>
            <a:prstDash val="solid"/>
            <a:miter lim="800000"/>
          </a:ln>
          <a:effectLst/>
        </p:spPr>
      </p:cxnSp>
      <p:cxnSp>
        <p:nvCxnSpPr>
          <p:cNvPr id="370" name="Straight Connector 369"/>
          <p:cNvCxnSpPr/>
          <p:nvPr/>
        </p:nvCxnSpPr>
        <p:spPr>
          <a:xfrm flipV="1">
            <a:off x="1363463" y="2121188"/>
            <a:ext cx="230908" cy="147259"/>
          </a:xfrm>
          <a:prstGeom prst="line">
            <a:avLst/>
          </a:prstGeom>
          <a:noFill/>
          <a:ln w="6350" cap="flat" cmpd="sng" algn="ctr">
            <a:noFill/>
            <a:prstDash val="solid"/>
            <a:miter lim="800000"/>
          </a:ln>
          <a:effectLst/>
        </p:spPr>
      </p:cxnSp>
      <p:cxnSp>
        <p:nvCxnSpPr>
          <p:cNvPr id="371" name="Straight Connector 370"/>
          <p:cNvCxnSpPr/>
          <p:nvPr/>
        </p:nvCxnSpPr>
        <p:spPr>
          <a:xfrm>
            <a:off x="1136295" y="2151625"/>
            <a:ext cx="33" cy="268565"/>
          </a:xfrm>
          <a:prstGeom prst="line">
            <a:avLst/>
          </a:prstGeom>
          <a:noFill/>
          <a:ln w="6350" cap="flat" cmpd="sng" algn="ctr">
            <a:noFill/>
            <a:prstDash val="solid"/>
            <a:miter lim="800000"/>
          </a:ln>
          <a:effectLst/>
        </p:spPr>
      </p:cxnSp>
      <p:sp>
        <p:nvSpPr>
          <p:cNvPr id="372" name="Hexagon 371"/>
          <p:cNvSpPr/>
          <p:nvPr/>
        </p:nvSpPr>
        <p:spPr>
          <a:xfrm>
            <a:off x="1460319"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3" name="Hexagon 372"/>
          <p:cNvSpPr/>
          <p:nvPr/>
        </p:nvSpPr>
        <p:spPr>
          <a:xfrm>
            <a:off x="1691227"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4" name="Hexagon 373"/>
          <p:cNvSpPr/>
          <p:nvPr/>
        </p:nvSpPr>
        <p:spPr>
          <a:xfrm>
            <a:off x="1460319"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75" name="Hexagon 374"/>
          <p:cNvSpPr/>
          <p:nvPr/>
        </p:nvSpPr>
        <p:spPr>
          <a:xfrm>
            <a:off x="1691227"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76" name="Straight Connector 375"/>
          <p:cNvCxnSpPr/>
          <p:nvPr/>
        </p:nvCxnSpPr>
        <p:spPr>
          <a:xfrm>
            <a:off x="1597759" y="2398249"/>
            <a:ext cx="230908" cy="135620"/>
          </a:xfrm>
          <a:prstGeom prst="line">
            <a:avLst/>
          </a:prstGeom>
          <a:noFill/>
          <a:ln w="6350" cap="flat" cmpd="sng" algn="ctr">
            <a:noFill/>
            <a:prstDash val="solid"/>
            <a:miter lim="800000"/>
          </a:ln>
          <a:effectLst/>
        </p:spPr>
      </p:cxnSp>
      <p:cxnSp>
        <p:nvCxnSpPr>
          <p:cNvPr id="377" name="Straight Connector 376"/>
          <p:cNvCxnSpPr/>
          <p:nvPr/>
        </p:nvCxnSpPr>
        <p:spPr>
          <a:xfrm>
            <a:off x="1597759" y="2127008"/>
            <a:ext cx="230908" cy="135620"/>
          </a:xfrm>
          <a:prstGeom prst="line">
            <a:avLst/>
          </a:prstGeom>
          <a:noFill/>
          <a:ln w="6350" cap="flat" cmpd="sng" algn="ctr">
            <a:noFill/>
            <a:prstDash val="solid"/>
            <a:miter lim="800000"/>
          </a:ln>
          <a:effectLst/>
        </p:spPr>
      </p:cxnSp>
      <p:cxnSp>
        <p:nvCxnSpPr>
          <p:cNvPr id="378" name="Straight Connector 377"/>
          <p:cNvCxnSpPr/>
          <p:nvPr/>
        </p:nvCxnSpPr>
        <p:spPr>
          <a:xfrm>
            <a:off x="1824910" y="2256809"/>
            <a:ext cx="230908" cy="135620"/>
          </a:xfrm>
          <a:prstGeom prst="line">
            <a:avLst/>
          </a:prstGeom>
          <a:noFill/>
          <a:ln w="6350" cap="flat" cmpd="sng" algn="ctr">
            <a:noFill/>
            <a:prstDash val="solid"/>
            <a:miter lim="800000"/>
          </a:ln>
          <a:effectLst/>
        </p:spPr>
      </p:cxnSp>
      <p:cxnSp>
        <p:nvCxnSpPr>
          <p:cNvPr id="379" name="Straight Connector 378"/>
          <p:cNvCxnSpPr/>
          <p:nvPr/>
        </p:nvCxnSpPr>
        <p:spPr>
          <a:xfrm flipH="1">
            <a:off x="1824910" y="2398249"/>
            <a:ext cx="230908" cy="135620"/>
          </a:xfrm>
          <a:prstGeom prst="line">
            <a:avLst/>
          </a:prstGeom>
          <a:noFill/>
          <a:ln w="6350" cap="flat" cmpd="sng" algn="ctr">
            <a:noFill/>
            <a:prstDash val="solid"/>
            <a:miter lim="800000"/>
          </a:ln>
          <a:effectLst/>
        </p:spPr>
      </p:cxnSp>
      <p:cxnSp>
        <p:nvCxnSpPr>
          <p:cNvPr id="380" name="Straight Connector 379"/>
          <p:cNvCxnSpPr/>
          <p:nvPr/>
        </p:nvCxnSpPr>
        <p:spPr>
          <a:xfrm>
            <a:off x="1824911" y="2268448"/>
            <a:ext cx="33" cy="268565"/>
          </a:xfrm>
          <a:prstGeom prst="line">
            <a:avLst/>
          </a:prstGeom>
          <a:noFill/>
          <a:ln w="6350" cap="flat" cmpd="sng" algn="ctr">
            <a:noFill/>
            <a:prstDash val="solid"/>
            <a:miter lim="800000"/>
          </a:ln>
          <a:effectLst/>
        </p:spPr>
      </p:cxnSp>
      <p:cxnSp>
        <p:nvCxnSpPr>
          <p:cNvPr id="381" name="Straight Connector 380"/>
          <p:cNvCxnSpPr/>
          <p:nvPr/>
        </p:nvCxnSpPr>
        <p:spPr>
          <a:xfrm flipV="1">
            <a:off x="1594037" y="2262628"/>
            <a:ext cx="230874" cy="129800"/>
          </a:xfrm>
          <a:prstGeom prst="line">
            <a:avLst/>
          </a:prstGeom>
          <a:noFill/>
          <a:ln w="6350" cap="flat" cmpd="sng" algn="ctr">
            <a:noFill/>
            <a:prstDash val="solid"/>
            <a:miter lim="800000"/>
          </a:ln>
          <a:effectLst/>
        </p:spPr>
      </p:cxnSp>
      <p:cxnSp>
        <p:nvCxnSpPr>
          <p:cNvPr id="382" name="Straight Connector 381"/>
          <p:cNvCxnSpPr/>
          <p:nvPr/>
        </p:nvCxnSpPr>
        <p:spPr>
          <a:xfrm flipV="1">
            <a:off x="1824910" y="2121188"/>
            <a:ext cx="230908" cy="147259"/>
          </a:xfrm>
          <a:prstGeom prst="line">
            <a:avLst/>
          </a:prstGeom>
          <a:noFill/>
          <a:ln w="6350" cap="flat" cmpd="sng" algn="ctr">
            <a:noFill/>
            <a:prstDash val="solid"/>
            <a:miter lim="800000"/>
          </a:ln>
          <a:effectLst/>
        </p:spPr>
      </p:cxnSp>
      <p:cxnSp>
        <p:nvCxnSpPr>
          <p:cNvPr id="383" name="Straight Connector 382"/>
          <p:cNvCxnSpPr/>
          <p:nvPr/>
        </p:nvCxnSpPr>
        <p:spPr>
          <a:xfrm>
            <a:off x="1597742" y="2156174"/>
            <a:ext cx="33" cy="268565"/>
          </a:xfrm>
          <a:prstGeom prst="line">
            <a:avLst/>
          </a:prstGeom>
          <a:noFill/>
          <a:ln w="6350" cap="flat" cmpd="sng" algn="ctr">
            <a:noFill/>
            <a:prstDash val="solid"/>
            <a:miter lim="800000"/>
          </a:ln>
          <a:effectLst/>
        </p:spPr>
      </p:cxnSp>
      <p:sp>
        <p:nvSpPr>
          <p:cNvPr id="384" name="Hexagon 383"/>
          <p:cNvSpPr/>
          <p:nvPr/>
        </p:nvSpPr>
        <p:spPr>
          <a:xfrm>
            <a:off x="1919281"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5" name="Hexagon 384"/>
          <p:cNvSpPr/>
          <p:nvPr/>
        </p:nvSpPr>
        <p:spPr>
          <a:xfrm>
            <a:off x="2150188"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6" name="Hexagon 385"/>
          <p:cNvSpPr/>
          <p:nvPr/>
        </p:nvSpPr>
        <p:spPr>
          <a:xfrm>
            <a:off x="1919281"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7" name="Hexagon 386"/>
          <p:cNvSpPr/>
          <p:nvPr/>
        </p:nvSpPr>
        <p:spPr>
          <a:xfrm>
            <a:off x="2150188"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88" name="Straight Connector 387"/>
          <p:cNvCxnSpPr/>
          <p:nvPr/>
        </p:nvCxnSpPr>
        <p:spPr>
          <a:xfrm>
            <a:off x="2056720" y="2398249"/>
            <a:ext cx="230908" cy="135620"/>
          </a:xfrm>
          <a:prstGeom prst="line">
            <a:avLst/>
          </a:prstGeom>
          <a:noFill/>
          <a:ln w="6350" cap="flat" cmpd="sng" algn="ctr">
            <a:noFill/>
            <a:prstDash val="solid"/>
            <a:miter lim="800000"/>
          </a:ln>
          <a:effectLst/>
        </p:spPr>
      </p:cxnSp>
      <p:cxnSp>
        <p:nvCxnSpPr>
          <p:cNvPr id="389" name="Straight Connector 388"/>
          <p:cNvCxnSpPr/>
          <p:nvPr/>
        </p:nvCxnSpPr>
        <p:spPr>
          <a:xfrm>
            <a:off x="2056720" y="2127008"/>
            <a:ext cx="230908" cy="135620"/>
          </a:xfrm>
          <a:prstGeom prst="line">
            <a:avLst/>
          </a:prstGeom>
          <a:noFill/>
          <a:ln w="6350" cap="flat" cmpd="sng" algn="ctr">
            <a:noFill/>
            <a:prstDash val="solid"/>
            <a:miter lim="800000"/>
          </a:ln>
          <a:effectLst/>
        </p:spPr>
      </p:cxnSp>
      <p:cxnSp>
        <p:nvCxnSpPr>
          <p:cNvPr id="390" name="Straight Connector 389"/>
          <p:cNvCxnSpPr/>
          <p:nvPr/>
        </p:nvCxnSpPr>
        <p:spPr>
          <a:xfrm>
            <a:off x="2283871" y="2256809"/>
            <a:ext cx="230908" cy="135620"/>
          </a:xfrm>
          <a:prstGeom prst="line">
            <a:avLst/>
          </a:prstGeom>
          <a:noFill/>
          <a:ln w="6350" cap="flat" cmpd="sng" algn="ctr">
            <a:noFill/>
            <a:prstDash val="solid"/>
            <a:miter lim="800000"/>
          </a:ln>
          <a:effectLst/>
        </p:spPr>
      </p:cxnSp>
      <p:cxnSp>
        <p:nvCxnSpPr>
          <p:cNvPr id="391" name="Straight Connector 390"/>
          <p:cNvCxnSpPr/>
          <p:nvPr/>
        </p:nvCxnSpPr>
        <p:spPr>
          <a:xfrm flipH="1">
            <a:off x="2283871" y="2398249"/>
            <a:ext cx="230908" cy="135620"/>
          </a:xfrm>
          <a:prstGeom prst="line">
            <a:avLst/>
          </a:prstGeom>
          <a:noFill/>
          <a:ln w="6350" cap="flat" cmpd="sng" algn="ctr">
            <a:noFill/>
            <a:prstDash val="solid"/>
            <a:miter lim="800000"/>
          </a:ln>
          <a:effectLst/>
        </p:spPr>
      </p:cxnSp>
      <p:cxnSp>
        <p:nvCxnSpPr>
          <p:cNvPr id="392" name="Straight Connector 391"/>
          <p:cNvCxnSpPr/>
          <p:nvPr/>
        </p:nvCxnSpPr>
        <p:spPr>
          <a:xfrm>
            <a:off x="2283873" y="2263900"/>
            <a:ext cx="33" cy="268565"/>
          </a:xfrm>
          <a:prstGeom prst="line">
            <a:avLst/>
          </a:prstGeom>
          <a:noFill/>
          <a:ln w="6350" cap="flat" cmpd="sng" algn="ctr">
            <a:noFill/>
            <a:prstDash val="solid"/>
            <a:miter lim="800000"/>
          </a:ln>
          <a:effectLst/>
        </p:spPr>
      </p:cxnSp>
      <p:cxnSp>
        <p:nvCxnSpPr>
          <p:cNvPr id="393" name="Straight Connector 392"/>
          <p:cNvCxnSpPr/>
          <p:nvPr/>
        </p:nvCxnSpPr>
        <p:spPr>
          <a:xfrm flipV="1">
            <a:off x="2052998" y="2262628"/>
            <a:ext cx="230874" cy="129800"/>
          </a:xfrm>
          <a:prstGeom prst="line">
            <a:avLst/>
          </a:prstGeom>
          <a:noFill/>
          <a:ln w="6350" cap="flat" cmpd="sng" algn="ctr">
            <a:noFill/>
            <a:prstDash val="solid"/>
            <a:miter lim="800000"/>
          </a:ln>
          <a:effectLst/>
        </p:spPr>
      </p:cxnSp>
      <p:cxnSp>
        <p:nvCxnSpPr>
          <p:cNvPr id="394" name="Straight Connector 393"/>
          <p:cNvCxnSpPr/>
          <p:nvPr/>
        </p:nvCxnSpPr>
        <p:spPr>
          <a:xfrm flipV="1">
            <a:off x="2283871" y="2121188"/>
            <a:ext cx="230908" cy="147259"/>
          </a:xfrm>
          <a:prstGeom prst="line">
            <a:avLst/>
          </a:prstGeom>
          <a:noFill/>
          <a:ln w="6350" cap="flat" cmpd="sng" algn="ctr">
            <a:noFill/>
            <a:prstDash val="solid"/>
            <a:miter lim="800000"/>
          </a:ln>
          <a:effectLst/>
        </p:spPr>
      </p:cxnSp>
      <p:cxnSp>
        <p:nvCxnSpPr>
          <p:cNvPr id="395" name="Straight Connector 394"/>
          <p:cNvCxnSpPr/>
          <p:nvPr/>
        </p:nvCxnSpPr>
        <p:spPr>
          <a:xfrm>
            <a:off x="2056704" y="2156174"/>
            <a:ext cx="33" cy="268565"/>
          </a:xfrm>
          <a:prstGeom prst="line">
            <a:avLst/>
          </a:prstGeom>
          <a:noFill/>
          <a:ln w="6350" cap="flat" cmpd="sng" algn="ctr">
            <a:noFill/>
            <a:prstDash val="solid"/>
            <a:miter lim="800000"/>
          </a:ln>
          <a:effectLst/>
        </p:spPr>
      </p:cxnSp>
      <p:sp>
        <p:nvSpPr>
          <p:cNvPr id="396" name="Hexagon 395"/>
          <p:cNvSpPr/>
          <p:nvPr/>
        </p:nvSpPr>
        <p:spPr>
          <a:xfrm>
            <a:off x="2378242"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7" name="Hexagon 396"/>
          <p:cNvSpPr/>
          <p:nvPr/>
        </p:nvSpPr>
        <p:spPr>
          <a:xfrm>
            <a:off x="2605478"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8" name="Hexagon 397"/>
          <p:cNvSpPr/>
          <p:nvPr/>
        </p:nvSpPr>
        <p:spPr>
          <a:xfrm>
            <a:off x="2378242"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99" name="Hexagon 398"/>
          <p:cNvSpPr/>
          <p:nvPr/>
        </p:nvSpPr>
        <p:spPr>
          <a:xfrm>
            <a:off x="2605478"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00" name="Straight Connector 399"/>
          <p:cNvCxnSpPr/>
          <p:nvPr/>
        </p:nvCxnSpPr>
        <p:spPr>
          <a:xfrm>
            <a:off x="2512010" y="2398249"/>
            <a:ext cx="230908" cy="135620"/>
          </a:xfrm>
          <a:prstGeom prst="line">
            <a:avLst/>
          </a:prstGeom>
          <a:noFill/>
          <a:ln w="6350" cap="flat" cmpd="sng" algn="ctr">
            <a:noFill/>
            <a:prstDash val="solid"/>
            <a:miter lim="800000"/>
          </a:ln>
          <a:effectLst/>
        </p:spPr>
      </p:cxnSp>
      <p:cxnSp>
        <p:nvCxnSpPr>
          <p:cNvPr id="401" name="Straight Connector 400"/>
          <p:cNvCxnSpPr/>
          <p:nvPr/>
        </p:nvCxnSpPr>
        <p:spPr>
          <a:xfrm>
            <a:off x="2512010" y="2127008"/>
            <a:ext cx="230908" cy="135620"/>
          </a:xfrm>
          <a:prstGeom prst="line">
            <a:avLst/>
          </a:prstGeom>
          <a:noFill/>
          <a:ln w="6350" cap="flat" cmpd="sng" algn="ctr">
            <a:noFill/>
            <a:prstDash val="solid"/>
            <a:miter lim="800000"/>
          </a:ln>
          <a:effectLst/>
        </p:spPr>
      </p:cxnSp>
      <p:cxnSp>
        <p:nvCxnSpPr>
          <p:cNvPr id="402" name="Straight Connector 401"/>
          <p:cNvCxnSpPr/>
          <p:nvPr/>
        </p:nvCxnSpPr>
        <p:spPr>
          <a:xfrm>
            <a:off x="2739161" y="2256809"/>
            <a:ext cx="230908" cy="135620"/>
          </a:xfrm>
          <a:prstGeom prst="line">
            <a:avLst/>
          </a:prstGeom>
          <a:noFill/>
          <a:ln w="6350" cap="flat" cmpd="sng" algn="ctr">
            <a:noFill/>
            <a:prstDash val="solid"/>
            <a:miter lim="800000"/>
          </a:ln>
          <a:effectLst/>
        </p:spPr>
      </p:cxnSp>
      <p:cxnSp>
        <p:nvCxnSpPr>
          <p:cNvPr id="403" name="Straight Connector 402"/>
          <p:cNvCxnSpPr/>
          <p:nvPr/>
        </p:nvCxnSpPr>
        <p:spPr>
          <a:xfrm flipH="1">
            <a:off x="2739161" y="2398249"/>
            <a:ext cx="230908" cy="135620"/>
          </a:xfrm>
          <a:prstGeom prst="line">
            <a:avLst/>
          </a:prstGeom>
          <a:noFill/>
          <a:ln w="6350" cap="flat" cmpd="sng" algn="ctr">
            <a:noFill/>
            <a:prstDash val="solid"/>
            <a:miter lim="800000"/>
          </a:ln>
          <a:effectLst/>
        </p:spPr>
      </p:cxnSp>
      <p:cxnSp>
        <p:nvCxnSpPr>
          <p:cNvPr id="404" name="Straight Connector 403"/>
          <p:cNvCxnSpPr/>
          <p:nvPr/>
        </p:nvCxnSpPr>
        <p:spPr>
          <a:xfrm>
            <a:off x="2739163" y="2268448"/>
            <a:ext cx="33" cy="268565"/>
          </a:xfrm>
          <a:prstGeom prst="line">
            <a:avLst/>
          </a:prstGeom>
          <a:noFill/>
          <a:ln w="6350" cap="flat" cmpd="sng" algn="ctr">
            <a:noFill/>
            <a:prstDash val="solid"/>
            <a:miter lim="800000"/>
          </a:ln>
          <a:effectLst/>
        </p:spPr>
      </p:cxnSp>
      <p:cxnSp>
        <p:nvCxnSpPr>
          <p:cNvPr id="405" name="Straight Connector 404"/>
          <p:cNvCxnSpPr/>
          <p:nvPr/>
        </p:nvCxnSpPr>
        <p:spPr>
          <a:xfrm flipV="1">
            <a:off x="2508288" y="2262628"/>
            <a:ext cx="230874" cy="129800"/>
          </a:xfrm>
          <a:prstGeom prst="line">
            <a:avLst/>
          </a:prstGeom>
          <a:noFill/>
          <a:ln w="6350" cap="flat" cmpd="sng" algn="ctr">
            <a:noFill/>
            <a:prstDash val="solid"/>
            <a:miter lim="800000"/>
          </a:ln>
          <a:effectLst/>
        </p:spPr>
      </p:cxnSp>
      <p:cxnSp>
        <p:nvCxnSpPr>
          <p:cNvPr id="406" name="Straight Connector 405"/>
          <p:cNvCxnSpPr/>
          <p:nvPr/>
        </p:nvCxnSpPr>
        <p:spPr>
          <a:xfrm flipV="1">
            <a:off x="2739161" y="2121188"/>
            <a:ext cx="230908" cy="147259"/>
          </a:xfrm>
          <a:prstGeom prst="line">
            <a:avLst/>
          </a:prstGeom>
          <a:noFill/>
          <a:ln w="6350" cap="flat" cmpd="sng" algn="ctr">
            <a:noFill/>
            <a:prstDash val="solid"/>
            <a:miter lim="800000"/>
          </a:ln>
          <a:effectLst/>
        </p:spPr>
      </p:cxnSp>
      <p:cxnSp>
        <p:nvCxnSpPr>
          <p:cNvPr id="407" name="Straight Connector 406"/>
          <p:cNvCxnSpPr/>
          <p:nvPr/>
        </p:nvCxnSpPr>
        <p:spPr>
          <a:xfrm>
            <a:off x="2515665" y="2151625"/>
            <a:ext cx="33" cy="268565"/>
          </a:xfrm>
          <a:prstGeom prst="line">
            <a:avLst/>
          </a:prstGeom>
          <a:noFill/>
          <a:ln w="6350" cap="flat" cmpd="sng" algn="ctr">
            <a:noFill/>
            <a:prstDash val="solid"/>
            <a:miter lim="800000"/>
          </a:ln>
          <a:effectLst/>
        </p:spPr>
      </p:cxnSp>
      <p:sp>
        <p:nvSpPr>
          <p:cNvPr id="408" name="Hexagon 407"/>
          <p:cNvSpPr/>
          <p:nvPr/>
        </p:nvSpPr>
        <p:spPr>
          <a:xfrm>
            <a:off x="2833532"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09" name="Hexagon 408"/>
          <p:cNvSpPr/>
          <p:nvPr/>
        </p:nvSpPr>
        <p:spPr>
          <a:xfrm>
            <a:off x="3064439"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10" name="Hexagon 409"/>
          <p:cNvSpPr/>
          <p:nvPr/>
        </p:nvSpPr>
        <p:spPr>
          <a:xfrm>
            <a:off x="2833532"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11" name="Hexagon 410"/>
          <p:cNvSpPr/>
          <p:nvPr/>
        </p:nvSpPr>
        <p:spPr>
          <a:xfrm>
            <a:off x="3064439"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12" name="Straight Connector 411"/>
          <p:cNvCxnSpPr/>
          <p:nvPr/>
        </p:nvCxnSpPr>
        <p:spPr>
          <a:xfrm>
            <a:off x="2970972" y="2398249"/>
            <a:ext cx="230908" cy="135620"/>
          </a:xfrm>
          <a:prstGeom prst="line">
            <a:avLst/>
          </a:prstGeom>
          <a:noFill/>
          <a:ln w="6350" cap="flat" cmpd="sng" algn="ctr">
            <a:noFill/>
            <a:prstDash val="solid"/>
            <a:miter lim="800000"/>
          </a:ln>
          <a:effectLst/>
        </p:spPr>
      </p:cxnSp>
      <p:cxnSp>
        <p:nvCxnSpPr>
          <p:cNvPr id="413" name="Straight Connector 412"/>
          <p:cNvCxnSpPr/>
          <p:nvPr/>
        </p:nvCxnSpPr>
        <p:spPr>
          <a:xfrm>
            <a:off x="2970972" y="2127008"/>
            <a:ext cx="230908" cy="135620"/>
          </a:xfrm>
          <a:prstGeom prst="line">
            <a:avLst/>
          </a:prstGeom>
          <a:noFill/>
          <a:ln w="6350" cap="flat" cmpd="sng" algn="ctr">
            <a:noFill/>
            <a:prstDash val="solid"/>
            <a:miter lim="800000"/>
          </a:ln>
          <a:effectLst/>
        </p:spPr>
      </p:cxnSp>
      <p:cxnSp>
        <p:nvCxnSpPr>
          <p:cNvPr id="414" name="Straight Connector 413"/>
          <p:cNvCxnSpPr/>
          <p:nvPr/>
        </p:nvCxnSpPr>
        <p:spPr>
          <a:xfrm>
            <a:off x="3198123" y="2256809"/>
            <a:ext cx="230908" cy="135620"/>
          </a:xfrm>
          <a:prstGeom prst="line">
            <a:avLst/>
          </a:prstGeom>
          <a:noFill/>
          <a:ln w="6350" cap="flat" cmpd="sng" algn="ctr">
            <a:noFill/>
            <a:prstDash val="solid"/>
            <a:miter lim="800000"/>
          </a:ln>
          <a:effectLst/>
        </p:spPr>
      </p:cxnSp>
      <p:cxnSp>
        <p:nvCxnSpPr>
          <p:cNvPr id="415" name="Straight Connector 414"/>
          <p:cNvCxnSpPr/>
          <p:nvPr/>
        </p:nvCxnSpPr>
        <p:spPr>
          <a:xfrm flipH="1">
            <a:off x="3198123" y="2398249"/>
            <a:ext cx="230908" cy="135620"/>
          </a:xfrm>
          <a:prstGeom prst="line">
            <a:avLst/>
          </a:prstGeom>
          <a:noFill/>
          <a:ln w="6350" cap="flat" cmpd="sng" algn="ctr">
            <a:noFill/>
            <a:prstDash val="solid"/>
            <a:miter lim="800000"/>
          </a:ln>
          <a:effectLst/>
        </p:spPr>
      </p:cxnSp>
      <p:cxnSp>
        <p:nvCxnSpPr>
          <p:cNvPr id="416" name="Straight Connector 415"/>
          <p:cNvCxnSpPr/>
          <p:nvPr/>
        </p:nvCxnSpPr>
        <p:spPr>
          <a:xfrm>
            <a:off x="3198124" y="2268448"/>
            <a:ext cx="33" cy="268565"/>
          </a:xfrm>
          <a:prstGeom prst="line">
            <a:avLst/>
          </a:prstGeom>
          <a:noFill/>
          <a:ln w="6350" cap="flat" cmpd="sng" algn="ctr">
            <a:noFill/>
            <a:prstDash val="solid"/>
            <a:miter lim="800000"/>
          </a:ln>
          <a:effectLst/>
        </p:spPr>
      </p:cxnSp>
      <p:cxnSp>
        <p:nvCxnSpPr>
          <p:cNvPr id="417" name="Straight Connector 416"/>
          <p:cNvCxnSpPr/>
          <p:nvPr/>
        </p:nvCxnSpPr>
        <p:spPr>
          <a:xfrm flipV="1">
            <a:off x="2967249" y="2262628"/>
            <a:ext cx="230874" cy="129800"/>
          </a:xfrm>
          <a:prstGeom prst="line">
            <a:avLst/>
          </a:prstGeom>
          <a:noFill/>
          <a:ln w="6350" cap="flat" cmpd="sng" algn="ctr">
            <a:noFill/>
            <a:prstDash val="solid"/>
            <a:miter lim="800000"/>
          </a:ln>
          <a:effectLst/>
        </p:spPr>
      </p:cxnSp>
      <p:cxnSp>
        <p:nvCxnSpPr>
          <p:cNvPr id="418" name="Straight Connector 417"/>
          <p:cNvCxnSpPr/>
          <p:nvPr/>
        </p:nvCxnSpPr>
        <p:spPr>
          <a:xfrm flipV="1">
            <a:off x="3198123" y="2121188"/>
            <a:ext cx="230908" cy="147259"/>
          </a:xfrm>
          <a:prstGeom prst="line">
            <a:avLst/>
          </a:prstGeom>
          <a:noFill/>
          <a:ln w="6350" cap="flat" cmpd="sng" algn="ctr">
            <a:noFill/>
            <a:prstDash val="solid"/>
            <a:miter lim="800000"/>
          </a:ln>
          <a:effectLst/>
        </p:spPr>
      </p:cxnSp>
      <p:cxnSp>
        <p:nvCxnSpPr>
          <p:cNvPr id="419" name="Straight Connector 418"/>
          <p:cNvCxnSpPr/>
          <p:nvPr/>
        </p:nvCxnSpPr>
        <p:spPr>
          <a:xfrm>
            <a:off x="2970955" y="2151625"/>
            <a:ext cx="33" cy="268565"/>
          </a:xfrm>
          <a:prstGeom prst="line">
            <a:avLst/>
          </a:prstGeom>
          <a:noFill/>
          <a:ln w="6350" cap="flat" cmpd="sng" algn="ctr">
            <a:noFill/>
            <a:prstDash val="solid"/>
            <a:miter lim="800000"/>
          </a:ln>
          <a:effectLst/>
        </p:spPr>
      </p:cxnSp>
      <p:sp>
        <p:nvSpPr>
          <p:cNvPr id="420" name="Hexagon 419"/>
          <p:cNvSpPr/>
          <p:nvPr/>
        </p:nvSpPr>
        <p:spPr>
          <a:xfrm>
            <a:off x="3294979"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21" name="Hexagon 420"/>
          <p:cNvSpPr/>
          <p:nvPr/>
        </p:nvSpPr>
        <p:spPr>
          <a:xfrm>
            <a:off x="3525887"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22" name="Hexagon 421"/>
          <p:cNvSpPr/>
          <p:nvPr/>
        </p:nvSpPr>
        <p:spPr>
          <a:xfrm>
            <a:off x="3294979"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23" name="Hexagon 422"/>
          <p:cNvSpPr/>
          <p:nvPr/>
        </p:nvSpPr>
        <p:spPr>
          <a:xfrm>
            <a:off x="3525887"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24" name="Straight Connector 423"/>
          <p:cNvCxnSpPr/>
          <p:nvPr/>
        </p:nvCxnSpPr>
        <p:spPr>
          <a:xfrm>
            <a:off x="3432419" y="2398249"/>
            <a:ext cx="230908" cy="135620"/>
          </a:xfrm>
          <a:prstGeom prst="line">
            <a:avLst/>
          </a:prstGeom>
          <a:noFill/>
          <a:ln w="6350" cap="flat" cmpd="sng" algn="ctr">
            <a:noFill/>
            <a:prstDash val="solid"/>
            <a:miter lim="800000"/>
          </a:ln>
          <a:effectLst/>
        </p:spPr>
      </p:cxnSp>
      <p:cxnSp>
        <p:nvCxnSpPr>
          <p:cNvPr id="425" name="Straight Connector 424"/>
          <p:cNvCxnSpPr/>
          <p:nvPr/>
        </p:nvCxnSpPr>
        <p:spPr>
          <a:xfrm>
            <a:off x="3432419" y="2127008"/>
            <a:ext cx="230908" cy="135620"/>
          </a:xfrm>
          <a:prstGeom prst="line">
            <a:avLst/>
          </a:prstGeom>
          <a:noFill/>
          <a:ln w="6350" cap="flat" cmpd="sng" algn="ctr">
            <a:noFill/>
            <a:prstDash val="solid"/>
            <a:miter lim="800000"/>
          </a:ln>
          <a:effectLst/>
        </p:spPr>
      </p:cxnSp>
      <p:cxnSp>
        <p:nvCxnSpPr>
          <p:cNvPr id="426" name="Straight Connector 425"/>
          <p:cNvCxnSpPr/>
          <p:nvPr/>
        </p:nvCxnSpPr>
        <p:spPr>
          <a:xfrm>
            <a:off x="3659570" y="2256809"/>
            <a:ext cx="230908" cy="135620"/>
          </a:xfrm>
          <a:prstGeom prst="line">
            <a:avLst/>
          </a:prstGeom>
          <a:noFill/>
          <a:ln w="6350" cap="flat" cmpd="sng" algn="ctr">
            <a:noFill/>
            <a:prstDash val="solid"/>
            <a:miter lim="800000"/>
          </a:ln>
          <a:effectLst/>
        </p:spPr>
      </p:cxnSp>
      <p:cxnSp>
        <p:nvCxnSpPr>
          <p:cNvPr id="427" name="Straight Connector 426"/>
          <p:cNvCxnSpPr/>
          <p:nvPr/>
        </p:nvCxnSpPr>
        <p:spPr>
          <a:xfrm flipH="1">
            <a:off x="3659570" y="2398249"/>
            <a:ext cx="230908" cy="135620"/>
          </a:xfrm>
          <a:prstGeom prst="line">
            <a:avLst/>
          </a:prstGeom>
          <a:noFill/>
          <a:ln w="6350" cap="flat" cmpd="sng" algn="ctr">
            <a:noFill/>
            <a:prstDash val="solid"/>
            <a:miter lim="800000"/>
          </a:ln>
          <a:effectLst/>
        </p:spPr>
      </p:cxnSp>
      <p:cxnSp>
        <p:nvCxnSpPr>
          <p:cNvPr id="428" name="Straight Connector 427"/>
          <p:cNvCxnSpPr/>
          <p:nvPr/>
        </p:nvCxnSpPr>
        <p:spPr>
          <a:xfrm>
            <a:off x="3659571" y="2268448"/>
            <a:ext cx="33" cy="268565"/>
          </a:xfrm>
          <a:prstGeom prst="line">
            <a:avLst/>
          </a:prstGeom>
          <a:noFill/>
          <a:ln w="6350" cap="flat" cmpd="sng" algn="ctr">
            <a:noFill/>
            <a:prstDash val="solid"/>
            <a:miter lim="800000"/>
          </a:ln>
          <a:effectLst/>
        </p:spPr>
      </p:cxnSp>
      <p:cxnSp>
        <p:nvCxnSpPr>
          <p:cNvPr id="429" name="Straight Connector 428"/>
          <p:cNvCxnSpPr/>
          <p:nvPr/>
        </p:nvCxnSpPr>
        <p:spPr>
          <a:xfrm flipV="1">
            <a:off x="3428696" y="2262628"/>
            <a:ext cx="230874" cy="129800"/>
          </a:xfrm>
          <a:prstGeom prst="line">
            <a:avLst/>
          </a:prstGeom>
          <a:noFill/>
          <a:ln w="6350" cap="flat" cmpd="sng" algn="ctr">
            <a:noFill/>
            <a:prstDash val="solid"/>
            <a:miter lim="800000"/>
          </a:ln>
          <a:effectLst/>
        </p:spPr>
      </p:cxnSp>
      <p:cxnSp>
        <p:nvCxnSpPr>
          <p:cNvPr id="430" name="Straight Connector 429"/>
          <p:cNvCxnSpPr/>
          <p:nvPr/>
        </p:nvCxnSpPr>
        <p:spPr>
          <a:xfrm flipV="1">
            <a:off x="3659570" y="2121188"/>
            <a:ext cx="230908" cy="147259"/>
          </a:xfrm>
          <a:prstGeom prst="line">
            <a:avLst/>
          </a:prstGeom>
          <a:noFill/>
          <a:ln w="6350" cap="flat" cmpd="sng" algn="ctr">
            <a:noFill/>
            <a:prstDash val="solid"/>
            <a:miter lim="800000"/>
          </a:ln>
          <a:effectLst/>
        </p:spPr>
      </p:cxnSp>
      <p:cxnSp>
        <p:nvCxnSpPr>
          <p:cNvPr id="431" name="Straight Connector 430"/>
          <p:cNvCxnSpPr/>
          <p:nvPr/>
        </p:nvCxnSpPr>
        <p:spPr>
          <a:xfrm>
            <a:off x="3432402" y="2151625"/>
            <a:ext cx="33" cy="268565"/>
          </a:xfrm>
          <a:prstGeom prst="line">
            <a:avLst/>
          </a:prstGeom>
          <a:noFill/>
          <a:ln w="6350" cap="flat" cmpd="sng" algn="ctr">
            <a:noFill/>
            <a:prstDash val="solid"/>
            <a:miter lim="800000"/>
          </a:ln>
          <a:effectLst/>
        </p:spPr>
      </p:cxnSp>
      <p:sp>
        <p:nvSpPr>
          <p:cNvPr id="432" name="Hexagon 431"/>
          <p:cNvSpPr/>
          <p:nvPr/>
        </p:nvSpPr>
        <p:spPr>
          <a:xfrm>
            <a:off x="3758096" y="2007579"/>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3" name="Hexagon 432"/>
          <p:cNvSpPr/>
          <p:nvPr/>
        </p:nvSpPr>
        <p:spPr>
          <a:xfrm>
            <a:off x="3989003" y="213865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4" name="Hexagon 433"/>
          <p:cNvSpPr/>
          <p:nvPr/>
        </p:nvSpPr>
        <p:spPr>
          <a:xfrm>
            <a:off x="3758096" y="227427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35" name="Hexagon 434"/>
          <p:cNvSpPr/>
          <p:nvPr/>
        </p:nvSpPr>
        <p:spPr>
          <a:xfrm>
            <a:off x="3989003" y="240534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36" name="Straight Connector 435"/>
          <p:cNvCxnSpPr/>
          <p:nvPr/>
        </p:nvCxnSpPr>
        <p:spPr>
          <a:xfrm>
            <a:off x="3895536" y="2398249"/>
            <a:ext cx="230908" cy="135620"/>
          </a:xfrm>
          <a:prstGeom prst="line">
            <a:avLst/>
          </a:prstGeom>
          <a:noFill/>
          <a:ln w="6350" cap="flat" cmpd="sng" algn="ctr">
            <a:noFill/>
            <a:prstDash val="solid"/>
            <a:miter lim="800000"/>
          </a:ln>
          <a:effectLst/>
        </p:spPr>
      </p:cxnSp>
      <p:cxnSp>
        <p:nvCxnSpPr>
          <p:cNvPr id="437" name="Straight Connector 436"/>
          <p:cNvCxnSpPr/>
          <p:nvPr/>
        </p:nvCxnSpPr>
        <p:spPr>
          <a:xfrm>
            <a:off x="3895536" y="2127008"/>
            <a:ext cx="230908" cy="135620"/>
          </a:xfrm>
          <a:prstGeom prst="line">
            <a:avLst/>
          </a:prstGeom>
          <a:noFill/>
          <a:ln w="6350" cap="flat" cmpd="sng" algn="ctr">
            <a:noFill/>
            <a:prstDash val="solid"/>
            <a:miter lim="800000"/>
          </a:ln>
          <a:effectLst/>
        </p:spPr>
      </p:cxnSp>
      <p:cxnSp>
        <p:nvCxnSpPr>
          <p:cNvPr id="438" name="Straight Connector 437"/>
          <p:cNvCxnSpPr/>
          <p:nvPr/>
        </p:nvCxnSpPr>
        <p:spPr>
          <a:xfrm>
            <a:off x="4112973" y="2262139"/>
            <a:ext cx="230908" cy="135620"/>
          </a:xfrm>
          <a:prstGeom prst="line">
            <a:avLst/>
          </a:prstGeom>
          <a:noFill/>
          <a:ln w="6350" cap="flat" cmpd="sng" algn="ctr">
            <a:noFill/>
            <a:prstDash val="solid"/>
            <a:miter lim="800000"/>
          </a:ln>
          <a:effectLst/>
        </p:spPr>
      </p:cxnSp>
      <p:cxnSp>
        <p:nvCxnSpPr>
          <p:cNvPr id="439" name="Straight Connector 438"/>
          <p:cNvCxnSpPr/>
          <p:nvPr/>
        </p:nvCxnSpPr>
        <p:spPr>
          <a:xfrm flipH="1">
            <a:off x="4112973" y="2403579"/>
            <a:ext cx="230908" cy="135620"/>
          </a:xfrm>
          <a:prstGeom prst="line">
            <a:avLst/>
          </a:prstGeom>
          <a:noFill/>
          <a:ln w="6350" cap="flat" cmpd="sng" algn="ctr">
            <a:noFill/>
            <a:prstDash val="solid"/>
            <a:miter lim="800000"/>
          </a:ln>
          <a:effectLst/>
        </p:spPr>
      </p:cxnSp>
      <p:cxnSp>
        <p:nvCxnSpPr>
          <p:cNvPr id="440" name="Straight Connector 439"/>
          <p:cNvCxnSpPr/>
          <p:nvPr/>
        </p:nvCxnSpPr>
        <p:spPr>
          <a:xfrm>
            <a:off x="4124193" y="2273779"/>
            <a:ext cx="33" cy="268565"/>
          </a:xfrm>
          <a:prstGeom prst="line">
            <a:avLst/>
          </a:prstGeom>
          <a:noFill/>
          <a:ln w="6350" cap="flat" cmpd="sng" algn="ctr">
            <a:noFill/>
            <a:prstDash val="solid"/>
            <a:miter lim="800000"/>
          </a:ln>
          <a:effectLst/>
        </p:spPr>
      </p:cxnSp>
      <p:cxnSp>
        <p:nvCxnSpPr>
          <p:cNvPr id="441" name="Straight Connector 440"/>
          <p:cNvCxnSpPr/>
          <p:nvPr/>
        </p:nvCxnSpPr>
        <p:spPr>
          <a:xfrm flipV="1">
            <a:off x="3891813" y="2262628"/>
            <a:ext cx="230874" cy="129800"/>
          </a:xfrm>
          <a:prstGeom prst="line">
            <a:avLst/>
          </a:prstGeom>
          <a:noFill/>
          <a:ln w="6350" cap="flat" cmpd="sng" algn="ctr">
            <a:noFill/>
            <a:prstDash val="solid"/>
            <a:miter lim="800000"/>
          </a:ln>
          <a:effectLst/>
        </p:spPr>
      </p:cxnSp>
      <p:cxnSp>
        <p:nvCxnSpPr>
          <p:cNvPr id="442" name="Straight Connector 441"/>
          <p:cNvCxnSpPr/>
          <p:nvPr/>
        </p:nvCxnSpPr>
        <p:spPr>
          <a:xfrm flipV="1">
            <a:off x="4112973" y="2126518"/>
            <a:ext cx="230908" cy="147259"/>
          </a:xfrm>
          <a:prstGeom prst="line">
            <a:avLst/>
          </a:prstGeom>
          <a:noFill/>
          <a:ln w="6350" cap="flat" cmpd="sng" algn="ctr">
            <a:noFill/>
            <a:prstDash val="solid"/>
            <a:miter lim="800000"/>
          </a:ln>
          <a:effectLst/>
        </p:spPr>
      </p:cxnSp>
      <p:cxnSp>
        <p:nvCxnSpPr>
          <p:cNvPr id="443" name="Straight Connector 442"/>
          <p:cNvCxnSpPr/>
          <p:nvPr/>
        </p:nvCxnSpPr>
        <p:spPr>
          <a:xfrm>
            <a:off x="3895519" y="2151625"/>
            <a:ext cx="33" cy="268565"/>
          </a:xfrm>
          <a:prstGeom prst="line">
            <a:avLst/>
          </a:prstGeom>
          <a:noFill/>
          <a:ln w="6350" cap="flat" cmpd="sng" algn="ctr">
            <a:noFill/>
            <a:prstDash val="solid"/>
            <a:miter lim="800000"/>
          </a:ln>
          <a:effectLst/>
        </p:spPr>
      </p:cxnSp>
      <p:sp>
        <p:nvSpPr>
          <p:cNvPr id="444" name="Hexagon 443"/>
          <p:cNvSpPr/>
          <p:nvPr/>
        </p:nvSpPr>
        <p:spPr>
          <a:xfrm>
            <a:off x="4219895"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5" name="Hexagon 444"/>
          <p:cNvSpPr/>
          <p:nvPr/>
        </p:nvSpPr>
        <p:spPr>
          <a:xfrm>
            <a:off x="4450802"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6" name="Hexagon 445"/>
          <p:cNvSpPr/>
          <p:nvPr/>
        </p:nvSpPr>
        <p:spPr>
          <a:xfrm>
            <a:off x="4219895"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47" name="Hexagon 446"/>
          <p:cNvSpPr/>
          <p:nvPr/>
        </p:nvSpPr>
        <p:spPr>
          <a:xfrm>
            <a:off x="4450802" y="241121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48" name="Straight Connector 447"/>
          <p:cNvCxnSpPr/>
          <p:nvPr/>
        </p:nvCxnSpPr>
        <p:spPr>
          <a:xfrm>
            <a:off x="4357335" y="2399569"/>
            <a:ext cx="230908" cy="135620"/>
          </a:xfrm>
          <a:prstGeom prst="line">
            <a:avLst/>
          </a:prstGeom>
          <a:noFill/>
          <a:ln w="6350" cap="flat" cmpd="sng" algn="ctr">
            <a:noFill/>
            <a:prstDash val="solid"/>
            <a:miter lim="800000"/>
          </a:ln>
          <a:effectLst/>
        </p:spPr>
      </p:cxnSp>
      <p:cxnSp>
        <p:nvCxnSpPr>
          <p:cNvPr id="449" name="Straight Connector 448"/>
          <p:cNvCxnSpPr/>
          <p:nvPr/>
        </p:nvCxnSpPr>
        <p:spPr>
          <a:xfrm>
            <a:off x="4357335" y="2128329"/>
            <a:ext cx="230908" cy="135620"/>
          </a:xfrm>
          <a:prstGeom prst="line">
            <a:avLst/>
          </a:prstGeom>
          <a:noFill/>
          <a:ln w="6350" cap="flat" cmpd="sng" algn="ctr">
            <a:noFill/>
            <a:prstDash val="solid"/>
            <a:miter lim="800000"/>
          </a:ln>
          <a:effectLst/>
        </p:spPr>
      </p:cxnSp>
      <p:cxnSp>
        <p:nvCxnSpPr>
          <p:cNvPr id="450" name="Straight Connector 449"/>
          <p:cNvCxnSpPr/>
          <p:nvPr/>
        </p:nvCxnSpPr>
        <p:spPr>
          <a:xfrm>
            <a:off x="4584486" y="2258130"/>
            <a:ext cx="230908" cy="135620"/>
          </a:xfrm>
          <a:prstGeom prst="line">
            <a:avLst/>
          </a:prstGeom>
          <a:noFill/>
          <a:ln w="6350" cap="flat" cmpd="sng" algn="ctr">
            <a:noFill/>
            <a:prstDash val="solid"/>
            <a:miter lim="800000"/>
          </a:ln>
          <a:effectLst/>
        </p:spPr>
      </p:cxnSp>
      <p:cxnSp>
        <p:nvCxnSpPr>
          <p:cNvPr id="451" name="Straight Connector 450"/>
          <p:cNvCxnSpPr/>
          <p:nvPr/>
        </p:nvCxnSpPr>
        <p:spPr>
          <a:xfrm flipH="1">
            <a:off x="4584486" y="2399569"/>
            <a:ext cx="230908" cy="135620"/>
          </a:xfrm>
          <a:prstGeom prst="line">
            <a:avLst/>
          </a:prstGeom>
          <a:noFill/>
          <a:ln w="6350" cap="flat" cmpd="sng" algn="ctr">
            <a:noFill/>
            <a:prstDash val="solid"/>
            <a:miter lim="800000"/>
          </a:ln>
          <a:effectLst/>
        </p:spPr>
      </p:cxnSp>
      <p:cxnSp>
        <p:nvCxnSpPr>
          <p:cNvPr id="452" name="Straight Connector 451"/>
          <p:cNvCxnSpPr/>
          <p:nvPr/>
        </p:nvCxnSpPr>
        <p:spPr>
          <a:xfrm>
            <a:off x="4584487" y="2269769"/>
            <a:ext cx="33" cy="268565"/>
          </a:xfrm>
          <a:prstGeom prst="line">
            <a:avLst/>
          </a:prstGeom>
          <a:noFill/>
          <a:ln w="6350" cap="flat" cmpd="sng" algn="ctr">
            <a:noFill/>
            <a:prstDash val="solid"/>
            <a:miter lim="800000"/>
          </a:ln>
          <a:effectLst/>
        </p:spPr>
      </p:cxnSp>
      <p:cxnSp>
        <p:nvCxnSpPr>
          <p:cNvPr id="453" name="Straight Connector 452"/>
          <p:cNvCxnSpPr/>
          <p:nvPr/>
        </p:nvCxnSpPr>
        <p:spPr>
          <a:xfrm flipV="1">
            <a:off x="4353612" y="2263949"/>
            <a:ext cx="230874" cy="129800"/>
          </a:xfrm>
          <a:prstGeom prst="line">
            <a:avLst/>
          </a:prstGeom>
          <a:noFill/>
          <a:ln w="6350" cap="flat" cmpd="sng" algn="ctr">
            <a:noFill/>
            <a:prstDash val="solid"/>
            <a:miter lim="800000"/>
          </a:ln>
          <a:effectLst/>
        </p:spPr>
      </p:cxnSp>
      <p:cxnSp>
        <p:nvCxnSpPr>
          <p:cNvPr id="454" name="Straight Connector 453"/>
          <p:cNvCxnSpPr/>
          <p:nvPr/>
        </p:nvCxnSpPr>
        <p:spPr>
          <a:xfrm flipV="1">
            <a:off x="4584486" y="2122509"/>
            <a:ext cx="230908" cy="147259"/>
          </a:xfrm>
          <a:prstGeom prst="line">
            <a:avLst/>
          </a:prstGeom>
          <a:noFill/>
          <a:ln w="6350" cap="flat" cmpd="sng" algn="ctr">
            <a:noFill/>
            <a:prstDash val="solid"/>
            <a:miter lim="800000"/>
          </a:ln>
          <a:effectLst/>
        </p:spPr>
      </p:cxnSp>
      <p:cxnSp>
        <p:nvCxnSpPr>
          <p:cNvPr id="455" name="Straight Connector 454"/>
          <p:cNvCxnSpPr/>
          <p:nvPr/>
        </p:nvCxnSpPr>
        <p:spPr>
          <a:xfrm>
            <a:off x="4357318" y="2152946"/>
            <a:ext cx="33" cy="268565"/>
          </a:xfrm>
          <a:prstGeom prst="line">
            <a:avLst/>
          </a:prstGeom>
          <a:noFill/>
          <a:ln w="6350" cap="flat" cmpd="sng" algn="ctr">
            <a:noFill/>
            <a:prstDash val="solid"/>
            <a:miter lim="800000"/>
          </a:ln>
          <a:effectLst/>
        </p:spPr>
      </p:cxnSp>
      <p:sp>
        <p:nvSpPr>
          <p:cNvPr id="456" name="Hexagon 455"/>
          <p:cNvSpPr/>
          <p:nvPr/>
        </p:nvSpPr>
        <p:spPr>
          <a:xfrm>
            <a:off x="4678856"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7" name="Hexagon 456"/>
          <p:cNvSpPr/>
          <p:nvPr/>
        </p:nvSpPr>
        <p:spPr>
          <a:xfrm>
            <a:off x="4909764"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8" name="Hexagon 457"/>
          <p:cNvSpPr/>
          <p:nvPr/>
        </p:nvSpPr>
        <p:spPr>
          <a:xfrm>
            <a:off x="4678856"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59" name="Hexagon 458"/>
          <p:cNvSpPr/>
          <p:nvPr/>
        </p:nvSpPr>
        <p:spPr>
          <a:xfrm>
            <a:off x="4909764" y="241121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60" name="Straight Connector 459"/>
          <p:cNvCxnSpPr/>
          <p:nvPr/>
        </p:nvCxnSpPr>
        <p:spPr>
          <a:xfrm>
            <a:off x="4816296" y="2399569"/>
            <a:ext cx="230908" cy="135620"/>
          </a:xfrm>
          <a:prstGeom prst="line">
            <a:avLst/>
          </a:prstGeom>
          <a:noFill/>
          <a:ln w="6350" cap="flat" cmpd="sng" algn="ctr">
            <a:noFill/>
            <a:prstDash val="solid"/>
            <a:miter lim="800000"/>
          </a:ln>
          <a:effectLst/>
        </p:spPr>
      </p:cxnSp>
      <p:cxnSp>
        <p:nvCxnSpPr>
          <p:cNvPr id="461" name="Straight Connector 460"/>
          <p:cNvCxnSpPr/>
          <p:nvPr/>
        </p:nvCxnSpPr>
        <p:spPr>
          <a:xfrm>
            <a:off x="4816296" y="2128329"/>
            <a:ext cx="230908" cy="135620"/>
          </a:xfrm>
          <a:prstGeom prst="line">
            <a:avLst/>
          </a:prstGeom>
          <a:noFill/>
          <a:ln w="6350" cap="flat" cmpd="sng" algn="ctr">
            <a:noFill/>
            <a:prstDash val="solid"/>
            <a:miter lim="800000"/>
          </a:ln>
          <a:effectLst/>
        </p:spPr>
      </p:cxnSp>
      <p:cxnSp>
        <p:nvCxnSpPr>
          <p:cNvPr id="462" name="Straight Connector 461"/>
          <p:cNvCxnSpPr/>
          <p:nvPr/>
        </p:nvCxnSpPr>
        <p:spPr>
          <a:xfrm>
            <a:off x="5043447" y="2258130"/>
            <a:ext cx="230908" cy="135620"/>
          </a:xfrm>
          <a:prstGeom prst="line">
            <a:avLst/>
          </a:prstGeom>
          <a:noFill/>
          <a:ln w="6350" cap="flat" cmpd="sng" algn="ctr">
            <a:noFill/>
            <a:prstDash val="solid"/>
            <a:miter lim="800000"/>
          </a:ln>
          <a:effectLst/>
        </p:spPr>
      </p:cxnSp>
      <p:cxnSp>
        <p:nvCxnSpPr>
          <p:cNvPr id="463" name="Straight Connector 462"/>
          <p:cNvCxnSpPr/>
          <p:nvPr/>
        </p:nvCxnSpPr>
        <p:spPr>
          <a:xfrm flipH="1">
            <a:off x="5043447" y="2399569"/>
            <a:ext cx="230908" cy="135620"/>
          </a:xfrm>
          <a:prstGeom prst="line">
            <a:avLst/>
          </a:prstGeom>
          <a:noFill/>
          <a:ln w="6350" cap="flat" cmpd="sng" algn="ctr">
            <a:noFill/>
            <a:prstDash val="solid"/>
            <a:miter lim="800000"/>
          </a:ln>
          <a:effectLst/>
        </p:spPr>
      </p:cxnSp>
      <p:cxnSp>
        <p:nvCxnSpPr>
          <p:cNvPr id="464" name="Straight Connector 463"/>
          <p:cNvCxnSpPr/>
          <p:nvPr/>
        </p:nvCxnSpPr>
        <p:spPr>
          <a:xfrm>
            <a:off x="5043448" y="2269769"/>
            <a:ext cx="33" cy="268565"/>
          </a:xfrm>
          <a:prstGeom prst="line">
            <a:avLst/>
          </a:prstGeom>
          <a:noFill/>
          <a:ln w="6350" cap="flat" cmpd="sng" algn="ctr">
            <a:noFill/>
            <a:prstDash val="solid"/>
            <a:miter lim="800000"/>
          </a:ln>
          <a:effectLst/>
        </p:spPr>
      </p:cxnSp>
      <p:cxnSp>
        <p:nvCxnSpPr>
          <p:cNvPr id="465" name="Straight Connector 464"/>
          <p:cNvCxnSpPr/>
          <p:nvPr/>
        </p:nvCxnSpPr>
        <p:spPr>
          <a:xfrm flipV="1">
            <a:off x="4812574" y="2263949"/>
            <a:ext cx="230874" cy="129800"/>
          </a:xfrm>
          <a:prstGeom prst="line">
            <a:avLst/>
          </a:prstGeom>
          <a:noFill/>
          <a:ln w="6350" cap="flat" cmpd="sng" algn="ctr">
            <a:noFill/>
            <a:prstDash val="solid"/>
            <a:miter lim="800000"/>
          </a:ln>
          <a:effectLst/>
        </p:spPr>
      </p:cxnSp>
      <p:cxnSp>
        <p:nvCxnSpPr>
          <p:cNvPr id="466" name="Straight Connector 465"/>
          <p:cNvCxnSpPr/>
          <p:nvPr/>
        </p:nvCxnSpPr>
        <p:spPr>
          <a:xfrm flipV="1">
            <a:off x="5043447" y="2122509"/>
            <a:ext cx="230908" cy="147259"/>
          </a:xfrm>
          <a:prstGeom prst="line">
            <a:avLst/>
          </a:prstGeom>
          <a:noFill/>
          <a:ln w="6350" cap="flat" cmpd="sng" algn="ctr">
            <a:noFill/>
            <a:prstDash val="solid"/>
            <a:miter lim="800000"/>
          </a:ln>
          <a:effectLst/>
        </p:spPr>
      </p:cxnSp>
      <p:cxnSp>
        <p:nvCxnSpPr>
          <p:cNvPr id="467" name="Straight Connector 466"/>
          <p:cNvCxnSpPr/>
          <p:nvPr/>
        </p:nvCxnSpPr>
        <p:spPr>
          <a:xfrm>
            <a:off x="4816279" y="2152946"/>
            <a:ext cx="33" cy="268565"/>
          </a:xfrm>
          <a:prstGeom prst="line">
            <a:avLst/>
          </a:prstGeom>
          <a:noFill/>
          <a:ln w="6350" cap="flat" cmpd="sng" algn="ctr">
            <a:noFill/>
            <a:prstDash val="solid"/>
            <a:miter lim="800000"/>
          </a:ln>
          <a:effectLst/>
        </p:spPr>
      </p:cxnSp>
      <p:sp>
        <p:nvSpPr>
          <p:cNvPr id="468" name="Hexagon 467"/>
          <p:cNvSpPr/>
          <p:nvPr/>
        </p:nvSpPr>
        <p:spPr>
          <a:xfrm>
            <a:off x="5140303"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69" name="Hexagon 468"/>
          <p:cNvSpPr/>
          <p:nvPr/>
        </p:nvSpPr>
        <p:spPr>
          <a:xfrm>
            <a:off x="5371211"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70" name="Hexagon 469"/>
          <p:cNvSpPr/>
          <p:nvPr/>
        </p:nvSpPr>
        <p:spPr>
          <a:xfrm>
            <a:off x="5140303"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71" name="Hexagon 470"/>
          <p:cNvSpPr/>
          <p:nvPr/>
        </p:nvSpPr>
        <p:spPr>
          <a:xfrm>
            <a:off x="5371211"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72" name="Straight Connector 471"/>
          <p:cNvCxnSpPr/>
          <p:nvPr/>
        </p:nvCxnSpPr>
        <p:spPr>
          <a:xfrm>
            <a:off x="5277743" y="2399569"/>
            <a:ext cx="230908" cy="135620"/>
          </a:xfrm>
          <a:prstGeom prst="line">
            <a:avLst/>
          </a:prstGeom>
          <a:noFill/>
          <a:ln w="6350" cap="flat" cmpd="sng" algn="ctr">
            <a:noFill/>
            <a:prstDash val="solid"/>
            <a:miter lim="800000"/>
          </a:ln>
          <a:effectLst/>
        </p:spPr>
      </p:cxnSp>
      <p:cxnSp>
        <p:nvCxnSpPr>
          <p:cNvPr id="473" name="Straight Connector 472"/>
          <p:cNvCxnSpPr/>
          <p:nvPr/>
        </p:nvCxnSpPr>
        <p:spPr>
          <a:xfrm>
            <a:off x="5277743" y="2128329"/>
            <a:ext cx="230908" cy="135620"/>
          </a:xfrm>
          <a:prstGeom prst="line">
            <a:avLst/>
          </a:prstGeom>
          <a:noFill/>
          <a:ln w="6350" cap="flat" cmpd="sng" algn="ctr">
            <a:noFill/>
            <a:prstDash val="solid"/>
            <a:miter lim="800000"/>
          </a:ln>
          <a:effectLst/>
        </p:spPr>
      </p:cxnSp>
      <p:cxnSp>
        <p:nvCxnSpPr>
          <p:cNvPr id="474" name="Straight Connector 473"/>
          <p:cNvCxnSpPr/>
          <p:nvPr/>
        </p:nvCxnSpPr>
        <p:spPr>
          <a:xfrm>
            <a:off x="5500739" y="2258130"/>
            <a:ext cx="230908" cy="135620"/>
          </a:xfrm>
          <a:prstGeom prst="line">
            <a:avLst/>
          </a:prstGeom>
          <a:noFill/>
          <a:ln w="6350" cap="flat" cmpd="sng" algn="ctr">
            <a:noFill/>
            <a:prstDash val="solid"/>
            <a:miter lim="800000"/>
          </a:ln>
          <a:effectLst/>
        </p:spPr>
      </p:cxnSp>
      <p:cxnSp>
        <p:nvCxnSpPr>
          <p:cNvPr id="475" name="Straight Connector 474"/>
          <p:cNvCxnSpPr/>
          <p:nvPr/>
        </p:nvCxnSpPr>
        <p:spPr>
          <a:xfrm flipH="1">
            <a:off x="5500739" y="2399569"/>
            <a:ext cx="230908" cy="135620"/>
          </a:xfrm>
          <a:prstGeom prst="line">
            <a:avLst/>
          </a:prstGeom>
          <a:noFill/>
          <a:ln w="6350" cap="flat" cmpd="sng" algn="ctr">
            <a:noFill/>
            <a:prstDash val="solid"/>
            <a:miter lim="800000"/>
          </a:ln>
          <a:effectLst/>
        </p:spPr>
      </p:cxnSp>
      <p:cxnSp>
        <p:nvCxnSpPr>
          <p:cNvPr id="476" name="Straight Connector 475"/>
          <p:cNvCxnSpPr/>
          <p:nvPr/>
        </p:nvCxnSpPr>
        <p:spPr>
          <a:xfrm>
            <a:off x="5504895" y="2269769"/>
            <a:ext cx="33" cy="268565"/>
          </a:xfrm>
          <a:prstGeom prst="line">
            <a:avLst/>
          </a:prstGeom>
          <a:noFill/>
          <a:ln w="6350" cap="flat" cmpd="sng" algn="ctr">
            <a:noFill/>
            <a:prstDash val="solid"/>
            <a:miter lim="800000"/>
          </a:ln>
          <a:effectLst/>
        </p:spPr>
      </p:cxnSp>
      <p:cxnSp>
        <p:nvCxnSpPr>
          <p:cNvPr id="477" name="Straight Connector 476"/>
          <p:cNvCxnSpPr/>
          <p:nvPr/>
        </p:nvCxnSpPr>
        <p:spPr>
          <a:xfrm flipV="1">
            <a:off x="5274021" y="2263949"/>
            <a:ext cx="230874" cy="129800"/>
          </a:xfrm>
          <a:prstGeom prst="line">
            <a:avLst/>
          </a:prstGeom>
          <a:noFill/>
          <a:ln w="6350" cap="flat" cmpd="sng" algn="ctr">
            <a:noFill/>
            <a:prstDash val="solid"/>
            <a:miter lim="800000"/>
          </a:ln>
          <a:effectLst/>
        </p:spPr>
      </p:cxnSp>
      <p:cxnSp>
        <p:nvCxnSpPr>
          <p:cNvPr id="478" name="Straight Connector 477"/>
          <p:cNvCxnSpPr/>
          <p:nvPr/>
        </p:nvCxnSpPr>
        <p:spPr>
          <a:xfrm flipV="1">
            <a:off x="5500739" y="2122509"/>
            <a:ext cx="230908" cy="147259"/>
          </a:xfrm>
          <a:prstGeom prst="line">
            <a:avLst/>
          </a:prstGeom>
          <a:noFill/>
          <a:ln w="6350" cap="flat" cmpd="sng" algn="ctr">
            <a:noFill/>
            <a:prstDash val="solid"/>
            <a:miter lim="800000"/>
          </a:ln>
          <a:effectLst/>
        </p:spPr>
      </p:cxnSp>
      <p:cxnSp>
        <p:nvCxnSpPr>
          <p:cNvPr id="479" name="Straight Connector 478"/>
          <p:cNvCxnSpPr/>
          <p:nvPr/>
        </p:nvCxnSpPr>
        <p:spPr>
          <a:xfrm>
            <a:off x="5277726" y="2152946"/>
            <a:ext cx="33" cy="268565"/>
          </a:xfrm>
          <a:prstGeom prst="line">
            <a:avLst/>
          </a:prstGeom>
          <a:noFill/>
          <a:ln w="6350" cap="flat" cmpd="sng" algn="ctr">
            <a:noFill/>
            <a:prstDash val="solid"/>
            <a:miter lim="800000"/>
          </a:ln>
          <a:effectLst/>
        </p:spPr>
      </p:cxnSp>
      <p:sp>
        <p:nvSpPr>
          <p:cNvPr id="480" name="Hexagon 479"/>
          <p:cNvSpPr/>
          <p:nvPr/>
        </p:nvSpPr>
        <p:spPr>
          <a:xfrm>
            <a:off x="5599749" y="200435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81" name="Hexagon 480"/>
          <p:cNvSpPr/>
          <p:nvPr/>
        </p:nvSpPr>
        <p:spPr>
          <a:xfrm>
            <a:off x="5830656"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82" name="Hexagon 481"/>
          <p:cNvSpPr/>
          <p:nvPr/>
        </p:nvSpPr>
        <p:spPr>
          <a:xfrm>
            <a:off x="5599749"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83" name="Hexagon 482"/>
          <p:cNvSpPr/>
          <p:nvPr/>
        </p:nvSpPr>
        <p:spPr>
          <a:xfrm>
            <a:off x="5830656"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84" name="Straight Connector 483"/>
          <p:cNvCxnSpPr/>
          <p:nvPr/>
        </p:nvCxnSpPr>
        <p:spPr>
          <a:xfrm>
            <a:off x="5737189" y="2399569"/>
            <a:ext cx="230908" cy="135620"/>
          </a:xfrm>
          <a:prstGeom prst="line">
            <a:avLst/>
          </a:prstGeom>
          <a:noFill/>
          <a:ln w="6350" cap="flat" cmpd="sng" algn="ctr">
            <a:noFill/>
            <a:prstDash val="solid"/>
            <a:miter lim="800000"/>
          </a:ln>
          <a:effectLst/>
        </p:spPr>
      </p:cxnSp>
      <p:cxnSp>
        <p:nvCxnSpPr>
          <p:cNvPr id="485" name="Straight Connector 484"/>
          <p:cNvCxnSpPr/>
          <p:nvPr/>
        </p:nvCxnSpPr>
        <p:spPr>
          <a:xfrm>
            <a:off x="5737189" y="2128329"/>
            <a:ext cx="230908" cy="135620"/>
          </a:xfrm>
          <a:prstGeom prst="line">
            <a:avLst/>
          </a:prstGeom>
          <a:noFill/>
          <a:ln w="6350" cap="flat" cmpd="sng" algn="ctr">
            <a:noFill/>
            <a:prstDash val="solid"/>
            <a:miter lim="800000"/>
          </a:ln>
          <a:effectLst/>
        </p:spPr>
      </p:cxnSp>
      <p:cxnSp>
        <p:nvCxnSpPr>
          <p:cNvPr id="486" name="Straight Connector 485"/>
          <p:cNvCxnSpPr/>
          <p:nvPr/>
        </p:nvCxnSpPr>
        <p:spPr>
          <a:xfrm>
            <a:off x="5964340" y="2258130"/>
            <a:ext cx="230908" cy="135620"/>
          </a:xfrm>
          <a:prstGeom prst="line">
            <a:avLst/>
          </a:prstGeom>
          <a:noFill/>
          <a:ln w="6350" cap="flat" cmpd="sng" algn="ctr">
            <a:noFill/>
            <a:prstDash val="solid"/>
            <a:miter lim="800000"/>
          </a:ln>
          <a:effectLst/>
        </p:spPr>
      </p:cxnSp>
      <p:cxnSp>
        <p:nvCxnSpPr>
          <p:cNvPr id="487" name="Straight Connector 486"/>
          <p:cNvCxnSpPr/>
          <p:nvPr/>
        </p:nvCxnSpPr>
        <p:spPr>
          <a:xfrm flipH="1">
            <a:off x="5964340" y="2399569"/>
            <a:ext cx="230908" cy="135620"/>
          </a:xfrm>
          <a:prstGeom prst="line">
            <a:avLst/>
          </a:prstGeom>
          <a:noFill/>
          <a:ln w="6350" cap="flat" cmpd="sng" algn="ctr">
            <a:noFill/>
            <a:prstDash val="solid"/>
            <a:miter lim="800000"/>
          </a:ln>
          <a:effectLst/>
        </p:spPr>
      </p:cxnSp>
      <p:cxnSp>
        <p:nvCxnSpPr>
          <p:cNvPr id="488" name="Straight Connector 487"/>
          <p:cNvCxnSpPr/>
          <p:nvPr/>
        </p:nvCxnSpPr>
        <p:spPr>
          <a:xfrm>
            <a:off x="5964341" y="2269769"/>
            <a:ext cx="33" cy="268565"/>
          </a:xfrm>
          <a:prstGeom prst="line">
            <a:avLst/>
          </a:prstGeom>
          <a:noFill/>
          <a:ln w="6350" cap="flat" cmpd="sng" algn="ctr">
            <a:noFill/>
            <a:prstDash val="solid"/>
            <a:miter lim="800000"/>
          </a:ln>
          <a:effectLst/>
        </p:spPr>
      </p:cxnSp>
      <p:cxnSp>
        <p:nvCxnSpPr>
          <p:cNvPr id="489" name="Straight Connector 488"/>
          <p:cNvCxnSpPr/>
          <p:nvPr/>
        </p:nvCxnSpPr>
        <p:spPr>
          <a:xfrm flipV="1">
            <a:off x="5733466" y="2263949"/>
            <a:ext cx="230874" cy="129800"/>
          </a:xfrm>
          <a:prstGeom prst="line">
            <a:avLst/>
          </a:prstGeom>
          <a:noFill/>
          <a:ln w="6350" cap="flat" cmpd="sng" algn="ctr">
            <a:noFill/>
            <a:prstDash val="solid"/>
            <a:miter lim="800000"/>
          </a:ln>
          <a:effectLst/>
        </p:spPr>
      </p:cxnSp>
      <p:cxnSp>
        <p:nvCxnSpPr>
          <p:cNvPr id="490" name="Straight Connector 489"/>
          <p:cNvCxnSpPr/>
          <p:nvPr/>
        </p:nvCxnSpPr>
        <p:spPr>
          <a:xfrm flipV="1">
            <a:off x="5964340" y="2122509"/>
            <a:ext cx="230908" cy="147259"/>
          </a:xfrm>
          <a:prstGeom prst="line">
            <a:avLst/>
          </a:prstGeom>
          <a:noFill/>
          <a:ln w="6350" cap="flat" cmpd="sng" algn="ctr">
            <a:noFill/>
            <a:prstDash val="solid"/>
            <a:miter lim="800000"/>
          </a:ln>
          <a:effectLst/>
        </p:spPr>
      </p:cxnSp>
      <p:cxnSp>
        <p:nvCxnSpPr>
          <p:cNvPr id="491" name="Straight Connector 490"/>
          <p:cNvCxnSpPr/>
          <p:nvPr/>
        </p:nvCxnSpPr>
        <p:spPr>
          <a:xfrm>
            <a:off x="5737172" y="2152946"/>
            <a:ext cx="33" cy="268565"/>
          </a:xfrm>
          <a:prstGeom prst="line">
            <a:avLst/>
          </a:prstGeom>
          <a:noFill/>
          <a:ln w="6350" cap="flat" cmpd="sng" algn="ctr">
            <a:noFill/>
            <a:prstDash val="solid"/>
            <a:miter lim="800000"/>
          </a:ln>
          <a:effectLst/>
        </p:spPr>
      </p:cxnSp>
      <p:sp>
        <p:nvSpPr>
          <p:cNvPr id="492" name="Hexagon 491"/>
          <p:cNvSpPr/>
          <p:nvPr/>
        </p:nvSpPr>
        <p:spPr>
          <a:xfrm>
            <a:off x="6058710"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3" name="Hexagon 492"/>
          <p:cNvSpPr/>
          <p:nvPr/>
        </p:nvSpPr>
        <p:spPr>
          <a:xfrm>
            <a:off x="6289618"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4" name="Hexagon 493"/>
          <p:cNvSpPr/>
          <p:nvPr/>
        </p:nvSpPr>
        <p:spPr>
          <a:xfrm>
            <a:off x="6058710"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495" name="Hexagon 494"/>
          <p:cNvSpPr/>
          <p:nvPr/>
        </p:nvSpPr>
        <p:spPr>
          <a:xfrm>
            <a:off x="6289618"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496" name="Straight Connector 495"/>
          <p:cNvCxnSpPr/>
          <p:nvPr/>
        </p:nvCxnSpPr>
        <p:spPr>
          <a:xfrm>
            <a:off x="6196150" y="2399569"/>
            <a:ext cx="230908" cy="135620"/>
          </a:xfrm>
          <a:prstGeom prst="line">
            <a:avLst/>
          </a:prstGeom>
          <a:noFill/>
          <a:ln w="6350" cap="flat" cmpd="sng" algn="ctr">
            <a:noFill/>
            <a:prstDash val="solid"/>
            <a:miter lim="800000"/>
          </a:ln>
          <a:effectLst/>
        </p:spPr>
      </p:cxnSp>
      <p:cxnSp>
        <p:nvCxnSpPr>
          <p:cNvPr id="497" name="Straight Connector 496"/>
          <p:cNvCxnSpPr/>
          <p:nvPr/>
        </p:nvCxnSpPr>
        <p:spPr>
          <a:xfrm>
            <a:off x="6196150" y="2132878"/>
            <a:ext cx="230908" cy="135620"/>
          </a:xfrm>
          <a:prstGeom prst="line">
            <a:avLst/>
          </a:prstGeom>
          <a:noFill/>
          <a:ln w="6350" cap="flat" cmpd="sng" algn="ctr">
            <a:noFill/>
            <a:prstDash val="solid"/>
            <a:miter lim="800000"/>
          </a:ln>
          <a:effectLst/>
        </p:spPr>
      </p:cxnSp>
      <p:cxnSp>
        <p:nvCxnSpPr>
          <p:cNvPr id="498" name="Straight Connector 497"/>
          <p:cNvCxnSpPr/>
          <p:nvPr/>
        </p:nvCxnSpPr>
        <p:spPr>
          <a:xfrm>
            <a:off x="6423301" y="2258130"/>
            <a:ext cx="230908" cy="135620"/>
          </a:xfrm>
          <a:prstGeom prst="line">
            <a:avLst/>
          </a:prstGeom>
          <a:noFill/>
          <a:ln w="6350" cap="flat" cmpd="sng" algn="ctr">
            <a:noFill/>
            <a:prstDash val="solid"/>
            <a:miter lim="800000"/>
          </a:ln>
          <a:effectLst/>
        </p:spPr>
      </p:cxnSp>
      <p:cxnSp>
        <p:nvCxnSpPr>
          <p:cNvPr id="499" name="Straight Connector 498"/>
          <p:cNvCxnSpPr/>
          <p:nvPr/>
        </p:nvCxnSpPr>
        <p:spPr>
          <a:xfrm flipH="1">
            <a:off x="6423301" y="2399569"/>
            <a:ext cx="230908" cy="135620"/>
          </a:xfrm>
          <a:prstGeom prst="line">
            <a:avLst/>
          </a:prstGeom>
          <a:noFill/>
          <a:ln w="6350" cap="flat" cmpd="sng" algn="ctr">
            <a:noFill/>
            <a:prstDash val="solid"/>
            <a:miter lim="800000"/>
          </a:ln>
          <a:effectLst/>
        </p:spPr>
      </p:cxnSp>
      <p:cxnSp>
        <p:nvCxnSpPr>
          <p:cNvPr id="500" name="Straight Connector 499"/>
          <p:cNvCxnSpPr/>
          <p:nvPr/>
        </p:nvCxnSpPr>
        <p:spPr>
          <a:xfrm>
            <a:off x="6423302" y="2269769"/>
            <a:ext cx="33" cy="268565"/>
          </a:xfrm>
          <a:prstGeom prst="line">
            <a:avLst/>
          </a:prstGeom>
          <a:noFill/>
          <a:ln w="6350" cap="flat" cmpd="sng" algn="ctr">
            <a:noFill/>
            <a:prstDash val="solid"/>
            <a:miter lim="800000"/>
          </a:ln>
          <a:effectLst/>
        </p:spPr>
      </p:cxnSp>
      <p:cxnSp>
        <p:nvCxnSpPr>
          <p:cNvPr id="501" name="Straight Connector 500"/>
          <p:cNvCxnSpPr/>
          <p:nvPr/>
        </p:nvCxnSpPr>
        <p:spPr>
          <a:xfrm flipV="1">
            <a:off x="6192427" y="2263949"/>
            <a:ext cx="230874" cy="129800"/>
          </a:xfrm>
          <a:prstGeom prst="line">
            <a:avLst/>
          </a:prstGeom>
          <a:noFill/>
          <a:ln w="6350" cap="flat" cmpd="sng" algn="ctr">
            <a:noFill/>
            <a:prstDash val="solid"/>
            <a:miter lim="800000"/>
          </a:ln>
          <a:effectLst/>
        </p:spPr>
      </p:cxnSp>
      <p:cxnSp>
        <p:nvCxnSpPr>
          <p:cNvPr id="502" name="Straight Connector 501"/>
          <p:cNvCxnSpPr/>
          <p:nvPr/>
        </p:nvCxnSpPr>
        <p:spPr>
          <a:xfrm flipV="1">
            <a:off x="6423301" y="2122509"/>
            <a:ext cx="230908" cy="147259"/>
          </a:xfrm>
          <a:prstGeom prst="line">
            <a:avLst/>
          </a:prstGeom>
          <a:noFill/>
          <a:ln w="6350" cap="flat" cmpd="sng" algn="ctr">
            <a:noFill/>
            <a:prstDash val="solid"/>
            <a:miter lim="800000"/>
          </a:ln>
          <a:effectLst/>
        </p:spPr>
      </p:cxnSp>
      <p:cxnSp>
        <p:nvCxnSpPr>
          <p:cNvPr id="503" name="Straight Connector 502"/>
          <p:cNvCxnSpPr/>
          <p:nvPr/>
        </p:nvCxnSpPr>
        <p:spPr>
          <a:xfrm>
            <a:off x="6196133" y="2152946"/>
            <a:ext cx="33" cy="268565"/>
          </a:xfrm>
          <a:prstGeom prst="line">
            <a:avLst/>
          </a:prstGeom>
          <a:noFill/>
          <a:ln w="6350" cap="flat" cmpd="sng" algn="ctr">
            <a:noFill/>
            <a:prstDash val="solid"/>
            <a:miter lim="800000"/>
          </a:ln>
          <a:effectLst/>
        </p:spPr>
      </p:cxnSp>
      <p:sp>
        <p:nvSpPr>
          <p:cNvPr id="504" name="Hexagon 503"/>
          <p:cNvSpPr/>
          <p:nvPr/>
        </p:nvSpPr>
        <p:spPr>
          <a:xfrm>
            <a:off x="6521827"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5" name="Hexagon 504"/>
          <p:cNvSpPr/>
          <p:nvPr/>
        </p:nvSpPr>
        <p:spPr>
          <a:xfrm>
            <a:off x="6752735"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6" name="Hexagon 505"/>
          <p:cNvSpPr/>
          <p:nvPr/>
        </p:nvSpPr>
        <p:spPr>
          <a:xfrm>
            <a:off x="6521827"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07" name="Hexagon 506"/>
          <p:cNvSpPr/>
          <p:nvPr/>
        </p:nvSpPr>
        <p:spPr>
          <a:xfrm>
            <a:off x="6752735"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08" name="Straight Connector 507"/>
          <p:cNvCxnSpPr/>
          <p:nvPr/>
        </p:nvCxnSpPr>
        <p:spPr>
          <a:xfrm>
            <a:off x="6659267" y="2399569"/>
            <a:ext cx="230908" cy="135620"/>
          </a:xfrm>
          <a:prstGeom prst="line">
            <a:avLst/>
          </a:prstGeom>
          <a:noFill/>
          <a:ln w="6350" cap="flat" cmpd="sng" algn="ctr">
            <a:noFill/>
            <a:prstDash val="solid"/>
            <a:miter lim="800000"/>
          </a:ln>
          <a:effectLst/>
        </p:spPr>
      </p:cxnSp>
      <p:cxnSp>
        <p:nvCxnSpPr>
          <p:cNvPr id="509" name="Straight Connector 508"/>
          <p:cNvCxnSpPr/>
          <p:nvPr/>
        </p:nvCxnSpPr>
        <p:spPr>
          <a:xfrm>
            <a:off x="6659267" y="2128329"/>
            <a:ext cx="230908" cy="135620"/>
          </a:xfrm>
          <a:prstGeom prst="line">
            <a:avLst/>
          </a:prstGeom>
          <a:noFill/>
          <a:ln w="6350" cap="flat" cmpd="sng" algn="ctr">
            <a:noFill/>
            <a:prstDash val="solid"/>
            <a:miter lim="800000"/>
          </a:ln>
          <a:effectLst/>
        </p:spPr>
      </p:cxnSp>
      <p:cxnSp>
        <p:nvCxnSpPr>
          <p:cNvPr id="510" name="Straight Connector 509"/>
          <p:cNvCxnSpPr/>
          <p:nvPr/>
        </p:nvCxnSpPr>
        <p:spPr>
          <a:xfrm>
            <a:off x="6886418" y="2258130"/>
            <a:ext cx="230908" cy="135620"/>
          </a:xfrm>
          <a:prstGeom prst="line">
            <a:avLst/>
          </a:prstGeom>
          <a:noFill/>
          <a:ln w="6350" cap="flat" cmpd="sng" algn="ctr">
            <a:noFill/>
            <a:prstDash val="solid"/>
            <a:miter lim="800000"/>
          </a:ln>
          <a:effectLst/>
        </p:spPr>
      </p:cxnSp>
      <p:cxnSp>
        <p:nvCxnSpPr>
          <p:cNvPr id="511" name="Straight Connector 510"/>
          <p:cNvCxnSpPr/>
          <p:nvPr/>
        </p:nvCxnSpPr>
        <p:spPr>
          <a:xfrm flipH="1">
            <a:off x="6886418" y="2399569"/>
            <a:ext cx="230908" cy="135620"/>
          </a:xfrm>
          <a:prstGeom prst="line">
            <a:avLst/>
          </a:prstGeom>
          <a:noFill/>
          <a:ln w="6350" cap="flat" cmpd="sng" algn="ctr">
            <a:noFill/>
            <a:prstDash val="solid"/>
            <a:miter lim="800000"/>
          </a:ln>
          <a:effectLst/>
        </p:spPr>
      </p:cxnSp>
      <p:cxnSp>
        <p:nvCxnSpPr>
          <p:cNvPr id="512" name="Straight Connector 511"/>
          <p:cNvCxnSpPr/>
          <p:nvPr/>
        </p:nvCxnSpPr>
        <p:spPr>
          <a:xfrm>
            <a:off x="6886419" y="2269769"/>
            <a:ext cx="33" cy="268565"/>
          </a:xfrm>
          <a:prstGeom prst="line">
            <a:avLst/>
          </a:prstGeom>
          <a:noFill/>
          <a:ln w="6350" cap="flat" cmpd="sng" algn="ctr">
            <a:noFill/>
            <a:prstDash val="solid"/>
            <a:miter lim="800000"/>
          </a:ln>
          <a:effectLst/>
        </p:spPr>
      </p:cxnSp>
      <p:cxnSp>
        <p:nvCxnSpPr>
          <p:cNvPr id="513" name="Straight Connector 512"/>
          <p:cNvCxnSpPr/>
          <p:nvPr/>
        </p:nvCxnSpPr>
        <p:spPr>
          <a:xfrm flipV="1">
            <a:off x="6655544" y="2263949"/>
            <a:ext cx="230874" cy="129800"/>
          </a:xfrm>
          <a:prstGeom prst="line">
            <a:avLst/>
          </a:prstGeom>
          <a:noFill/>
          <a:ln w="6350" cap="flat" cmpd="sng" algn="ctr">
            <a:noFill/>
            <a:prstDash val="solid"/>
            <a:miter lim="800000"/>
          </a:ln>
          <a:effectLst/>
        </p:spPr>
      </p:cxnSp>
      <p:cxnSp>
        <p:nvCxnSpPr>
          <p:cNvPr id="514" name="Straight Connector 513"/>
          <p:cNvCxnSpPr/>
          <p:nvPr/>
        </p:nvCxnSpPr>
        <p:spPr>
          <a:xfrm flipV="1">
            <a:off x="6886418" y="2122509"/>
            <a:ext cx="230908" cy="147259"/>
          </a:xfrm>
          <a:prstGeom prst="line">
            <a:avLst/>
          </a:prstGeom>
          <a:noFill/>
          <a:ln w="6350" cap="flat" cmpd="sng" algn="ctr">
            <a:noFill/>
            <a:prstDash val="solid"/>
            <a:miter lim="800000"/>
          </a:ln>
          <a:effectLst/>
        </p:spPr>
      </p:cxnSp>
      <p:cxnSp>
        <p:nvCxnSpPr>
          <p:cNvPr id="515" name="Straight Connector 514"/>
          <p:cNvCxnSpPr/>
          <p:nvPr/>
        </p:nvCxnSpPr>
        <p:spPr>
          <a:xfrm>
            <a:off x="6667561" y="2152946"/>
            <a:ext cx="33" cy="268565"/>
          </a:xfrm>
          <a:prstGeom prst="line">
            <a:avLst/>
          </a:prstGeom>
          <a:noFill/>
          <a:ln w="6350" cap="flat" cmpd="sng" algn="ctr">
            <a:noFill/>
            <a:prstDash val="solid"/>
            <a:miter lim="800000"/>
          </a:ln>
          <a:effectLst/>
        </p:spPr>
      </p:cxnSp>
      <p:sp>
        <p:nvSpPr>
          <p:cNvPr id="516" name="Hexagon 515"/>
          <p:cNvSpPr/>
          <p:nvPr/>
        </p:nvSpPr>
        <p:spPr>
          <a:xfrm>
            <a:off x="6983274"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7" name="Hexagon 516"/>
          <p:cNvSpPr/>
          <p:nvPr/>
        </p:nvSpPr>
        <p:spPr>
          <a:xfrm>
            <a:off x="7214182"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8" name="Hexagon 517"/>
          <p:cNvSpPr/>
          <p:nvPr/>
        </p:nvSpPr>
        <p:spPr>
          <a:xfrm>
            <a:off x="6983274"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19" name="Hexagon 518"/>
          <p:cNvSpPr/>
          <p:nvPr/>
        </p:nvSpPr>
        <p:spPr>
          <a:xfrm>
            <a:off x="7214182"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20" name="Straight Connector 519"/>
          <p:cNvCxnSpPr/>
          <p:nvPr/>
        </p:nvCxnSpPr>
        <p:spPr>
          <a:xfrm>
            <a:off x="7120714" y="2399569"/>
            <a:ext cx="230908" cy="135620"/>
          </a:xfrm>
          <a:prstGeom prst="line">
            <a:avLst/>
          </a:prstGeom>
          <a:noFill/>
          <a:ln w="6350" cap="flat" cmpd="sng" algn="ctr">
            <a:noFill/>
            <a:prstDash val="solid"/>
            <a:miter lim="800000"/>
          </a:ln>
          <a:effectLst/>
        </p:spPr>
      </p:cxnSp>
      <p:cxnSp>
        <p:nvCxnSpPr>
          <p:cNvPr id="521" name="Straight Connector 520"/>
          <p:cNvCxnSpPr/>
          <p:nvPr/>
        </p:nvCxnSpPr>
        <p:spPr>
          <a:xfrm>
            <a:off x="7120714" y="2128329"/>
            <a:ext cx="230908" cy="135620"/>
          </a:xfrm>
          <a:prstGeom prst="line">
            <a:avLst/>
          </a:prstGeom>
          <a:noFill/>
          <a:ln w="6350" cap="flat" cmpd="sng" algn="ctr">
            <a:noFill/>
            <a:prstDash val="solid"/>
            <a:miter lim="800000"/>
          </a:ln>
          <a:effectLst/>
        </p:spPr>
      </p:cxnSp>
      <p:cxnSp>
        <p:nvCxnSpPr>
          <p:cNvPr id="522" name="Straight Connector 521"/>
          <p:cNvCxnSpPr/>
          <p:nvPr/>
        </p:nvCxnSpPr>
        <p:spPr>
          <a:xfrm>
            <a:off x="7351536" y="2258130"/>
            <a:ext cx="230908" cy="135620"/>
          </a:xfrm>
          <a:prstGeom prst="line">
            <a:avLst/>
          </a:prstGeom>
          <a:noFill/>
          <a:ln w="6350" cap="flat" cmpd="sng" algn="ctr">
            <a:noFill/>
            <a:prstDash val="solid"/>
            <a:miter lim="800000"/>
          </a:ln>
          <a:effectLst/>
        </p:spPr>
      </p:cxnSp>
      <p:cxnSp>
        <p:nvCxnSpPr>
          <p:cNvPr id="523" name="Straight Connector 522"/>
          <p:cNvCxnSpPr/>
          <p:nvPr/>
        </p:nvCxnSpPr>
        <p:spPr>
          <a:xfrm flipH="1">
            <a:off x="7351536" y="2399569"/>
            <a:ext cx="230908" cy="135620"/>
          </a:xfrm>
          <a:prstGeom prst="line">
            <a:avLst/>
          </a:prstGeom>
          <a:noFill/>
          <a:ln w="6350" cap="flat" cmpd="sng" algn="ctr">
            <a:noFill/>
            <a:prstDash val="solid"/>
            <a:miter lim="800000"/>
          </a:ln>
          <a:effectLst/>
        </p:spPr>
      </p:cxnSp>
      <p:cxnSp>
        <p:nvCxnSpPr>
          <p:cNvPr id="524" name="Straight Connector 523"/>
          <p:cNvCxnSpPr/>
          <p:nvPr/>
        </p:nvCxnSpPr>
        <p:spPr>
          <a:xfrm>
            <a:off x="7347866" y="2269769"/>
            <a:ext cx="33" cy="268565"/>
          </a:xfrm>
          <a:prstGeom prst="line">
            <a:avLst/>
          </a:prstGeom>
          <a:noFill/>
          <a:ln w="6350" cap="flat" cmpd="sng" algn="ctr">
            <a:noFill/>
            <a:prstDash val="solid"/>
            <a:miter lim="800000"/>
          </a:ln>
          <a:effectLst/>
        </p:spPr>
      </p:cxnSp>
      <p:cxnSp>
        <p:nvCxnSpPr>
          <p:cNvPr id="525" name="Straight Connector 524"/>
          <p:cNvCxnSpPr/>
          <p:nvPr/>
        </p:nvCxnSpPr>
        <p:spPr>
          <a:xfrm flipV="1">
            <a:off x="7116991" y="2263949"/>
            <a:ext cx="230874" cy="129800"/>
          </a:xfrm>
          <a:prstGeom prst="line">
            <a:avLst/>
          </a:prstGeom>
          <a:noFill/>
          <a:ln w="6350" cap="flat" cmpd="sng" algn="ctr">
            <a:noFill/>
            <a:prstDash val="solid"/>
            <a:miter lim="800000"/>
          </a:ln>
          <a:effectLst/>
        </p:spPr>
      </p:cxnSp>
      <p:cxnSp>
        <p:nvCxnSpPr>
          <p:cNvPr id="526" name="Straight Connector 525"/>
          <p:cNvCxnSpPr/>
          <p:nvPr/>
        </p:nvCxnSpPr>
        <p:spPr>
          <a:xfrm flipV="1">
            <a:off x="7351536" y="2122509"/>
            <a:ext cx="230908" cy="147259"/>
          </a:xfrm>
          <a:prstGeom prst="line">
            <a:avLst/>
          </a:prstGeom>
          <a:noFill/>
          <a:ln w="6350" cap="flat" cmpd="sng" algn="ctr">
            <a:noFill/>
            <a:prstDash val="solid"/>
            <a:miter lim="800000"/>
          </a:ln>
          <a:effectLst/>
        </p:spPr>
      </p:cxnSp>
      <p:cxnSp>
        <p:nvCxnSpPr>
          <p:cNvPr id="527" name="Straight Connector 526"/>
          <p:cNvCxnSpPr/>
          <p:nvPr/>
        </p:nvCxnSpPr>
        <p:spPr>
          <a:xfrm>
            <a:off x="7120697" y="2152946"/>
            <a:ext cx="33" cy="268565"/>
          </a:xfrm>
          <a:prstGeom prst="line">
            <a:avLst/>
          </a:prstGeom>
          <a:noFill/>
          <a:ln w="6350" cap="flat" cmpd="sng" algn="ctr">
            <a:noFill/>
            <a:prstDash val="solid"/>
            <a:miter lim="800000"/>
          </a:ln>
          <a:effectLst/>
        </p:spPr>
      </p:cxnSp>
      <p:sp>
        <p:nvSpPr>
          <p:cNvPr id="528" name="Hexagon 527"/>
          <p:cNvSpPr/>
          <p:nvPr/>
        </p:nvSpPr>
        <p:spPr>
          <a:xfrm>
            <a:off x="7445907" y="2008900"/>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29" name="Hexagon 528"/>
          <p:cNvSpPr/>
          <p:nvPr/>
        </p:nvSpPr>
        <p:spPr>
          <a:xfrm>
            <a:off x="7676815" y="213997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30" name="Hexagon 529"/>
          <p:cNvSpPr/>
          <p:nvPr/>
        </p:nvSpPr>
        <p:spPr>
          <a:xfrm>
            <a:off x="7445907" y="2275591"/>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31" name="Hexagon 530"/>
          <p:cNvSpPr/>
          <p:nvPr/>
        </p:nvSpPr>
        <p:spPr>
          <a:xfrm>
            <a:off x="7676815" y="2406662"/>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32" name="Straight Connector 531"/>
          <p:cNvCxnSpPr/>
          <p:nvPr/>
        </p:nvCxnSpPr>
        <p:spPr>
          <a:xfrm>
            <a:off x="7583347" y="2399569"/>
            <a:ext cx="230908" cy="135620"/>
          </a:xfrm>
          <a:prstGeom prst="line">
            <a:avLst/>
          </a:prstGeom>
          <a:noFill/>
          <a:ln w="6350" cap="flat" cmpd="sng" algn="ctr">
            <a:noFill/>
            <a:prstDash val="solid"/>
            <a:miter lim="800000"/>
          </a:ln>
          <a:effectLst/>
        </p:spPr>
      </p:cxnSp>
      <p:cxnSp>
        <p:nvCxnSpPr>
          <p:cNvPr id="533" name="Straight Connector 532"/>
          <p:cNvCxnSpPr/>
          <p:nvPr/>
        </p:nvCxnSpPr>
        <p:spPr>
          <a:xfrm>
            <a:off x="7583347" y="2128329"/>
            <a:ext cx="230908" cy="135620"/>
          </a:xfrm>
          <a:prstGeom prst="line">
            <a:avLst/>
          </a:prstGeom>
          <a:noFill/>
          <a:ln w="6350" cap="flat" cmpd="sng" algn="ctr">
            <a:noFill/>
            <a:prstDash val="solid"/>
            <a:miter lim="800000"/>
          </a:ln>
          <a:effectLst/>
        </p:spPr>
      </p:cxnSp>
      <p:cxnSp>
        <p:nvCxnSpPr>
          <p:cNvPr id="534" name="Straight Connector 533"/>
          <p:cNvCxnSpPr/>
          <p:nvPr/>
        </p:nvCxnSpPr>
        <p:spPr>
          <a:xfrm>
            <a:off x="7806826" y="2258130"/>
            <a:ext cx="230908" cy="135620"/>
          </a:xfrm>
          <a:prstGeom prst="line">
            <a:avLst/>
          </a:prstGeom>
          <a:noFill/>
          <a:ln w="6350" cap="flat" cmpd="sng" algn="ctr">
            <a:noFill/>
            <a:prstDash val="solid"/>
            <a:miter lim="800000"/>
          </a:ln>
          <a:effectLst/>
        </p:spPr>
      </p:cxnSp>
      <p:cxnSp>
        <p:nvCxnSpPr>
          <p:cNvPr id="535" name="Straight Connector 534"/>
          <p:cNvCxnSpPr/>
          <p:nvPr/>
        </p:nvCxnSpPr>
        <p:spPr>
          <a:xfrm flipH="1">
            <a:off x="7806826" y="2399569"/>
            <a:ext cx="230908" cy="135620"/>
          </a:xfrm>
          <a:prstGeom prst="line">
            <a:avLst/>
          </a:prstGeom>
          <a:noFill/>
          <a:ln w="6350" cap="flat" cmpd="sng" algn="ctr">
            <a:noFill/>
            <a:prstDash val="solid"/>
            <a:miter lim="800000"/>
          </a:ln>
          <a:effectLst/>
        </p:spPr>
      </p:cxnSp>
      <p:cxnSp>
        <p:nvCxnSpPr>
          <p:cNvPr id="536" name="Straight Connector 535"/>
          <p:cNvCxnSpPr/>
          <p:nvPr/>
        </p:nvCxnSpPr>
        <p:spPr>
          <a:xfrm>
            <a:off x="7806828" y="2269769"/>
            <a:ext cx="33" cy="268565"/>
          </a:xfrm>
          <a:prstGeom prst="line">
            <a:avLst/>
          </a:prstGeom>
          <a:noFill/>
          <a:ln w="6350" cap="flat" cmpd="sng" algn="ctr">
            <a:noFill/>
            <a:prstDash val="solid"/>
            <a:miter lim="800000"/>
          </a:ln>
          <a:effectLst/>
        </p:spPr>
      </p:cxnSp>
      <p:cxnSp>
        <p:nvCxnSpPr>
          <p:cNvPr id="537" name="Straight Connector 536"/>
          <p:cNvCxnSpPr/>
          <p:nvPr/>
        </p:nvCxnSpPr>
        <p:spPr>
          <a:xfrm flipV="1">
            <a:off x="7579624" y="2263949"/>
            <a:ext cx="230874" cy="129800"/>
          </a:xfrm>
          <a:prstGeom prst="line">
            <a:avLst/>
          </a:prstGeom>
          <a:noFill/>
          <a:ln w="6350" cap="flat" cmpd="sng" algn="ctr">
            <a:noFill/>
            <a:prstDash val="solid"/>
            <a:miter lim="800000"/>
          </a:ln>
          <a:effectLst/>
        </p:spPr>
      </p:cxnSp>
      <p:cxnSp>
        <p:nvCxnSpPr>
          <p:cNvPr id="538" name="Straight Connector 537"/>
          <p:cNvCxnSpPr/>
          <p:nvPr/>
        </p:nvCxnSpPr>
        <p:spPr>
          <a:xfrm flipV="1">
            <a:off x="7806826" y="2122509"/>
            <a:ext cx="230908" cy="147259"/>
          </a:xfrm>
          <a:prstGeom prst="line">
            <a:avLst/>
          </a:prstGeom>
          <a:noFill/>
          <a:ln w="6350" cap="flat" cmpd="sng" algn="ctr">
            <a:noFill/>
            <a:prstDash val="solid"/>
            <a:miter lim="800000"/>
          </a:ln>
          <a:effectLst/>
        </p:spPr>
      </p:cxnSp>
      <p:cxnSp>
        <p:nvCxnSpPr>
          <p:cNvPr id="539" name="Straight Connector 538"/>
          <p:cNvCxnSpPr/>
          <p:nvPr/>
        </p:nvCxnSpPr>
        <p:spPr>
          <a:xfrm>
            <a:off x="7583330" y="2152946"/>
            <a:ext cx="33" cy="268565"/>
          </a:xfrm>
          <a:prstGeom prst="line">
            <a:avLst/>
          </a:prstGeom>
          <a:noFill/>
          <a:ln w="6350" cap="flat" cmpd="sng" algn="ctr">
            <a:noFill/>
            <a:prstDash val="solid"/>
            <a:miter lim="800000"/>
          </a:ln>
          <a:effectLst/>
        </p:spPr>
      </p:cxnSp>
      <p:sp>
        <p:nvSpPr>
          <p:cNvPr id="540" name="Hexagon 539"/>
          <p:cNvSpPr/>
          <p:nvPr/>
        </p:nvSpPr>
        <p:spPr>
          <a:xfrm>
            <a:off x="7906474"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41" name="Hexagon 540"/>
          <p:cNvSpPr/>
          <p:nvPr/>
        </p:nvSpPr>
        <p:spPr>
          <a:xfrm>
            <a:off x="8137382"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42" name="Hexagon 541"/>
          <p:cNvSpPr/>
          <p:nvPr/>
        </p:nvSpPr>
        <p:spPr>
          <a:xfrm>
            <a:off x="7906474"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43" name="Hexagon 542"/>
          <p:cNvSpPr/>
          <p:nvPr/>
        </p:nvSpPr>
        <p:spPr>
          <a:xfrm>
            <a:off x="8137382"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44" name="Straight Connector 543"/>
          <p:cNvCxnSpPr/>
          <p:nvPr/>
        </p:nvCxnSpPr>
        <p:spPr>
          <a:xfrm>
            <a:off x="8043914" y="2403113"/>
            <a:ext cx="230908" cy="135620"/>
          </a:xfrm>
          <a:prstGeom prst="line">
            <a:avLst/>
          </a:prstGeom>
          <a:noFill/>
          <a:ln w="6350" cap="flat" cmpd="sng" algn="ctr">
            <a:noFill/>
            <a:prstDash val="solid"/>
            <a:miter lim="800000"/>
          </a:ln>
          <a:effectLst/>
        </p:spPr>
      </p:cxnSp>
      <p:cxnSp>
        <p:nvCxnSpPr>
          <p:cNvPr id="545" name="Straight Connector 544"/>
          <p:cNvCxnSpPr/>
          <p:nvPr/>
        </p:nvCxnSpPr>
        <p:spPr>
          <a:xfrm>
            <a:off x="8043914" y="2131873"/>
            <a:ext cx="230908" cy="135620"/>
          </a:xfrm>
          <a:prstGeom prst="line">
            <a:avLst/>
          </a:prstGeom>
          <a:noFill/>
          <a:ln w="6350" cap="flat" cmpd="sng" algn="ctr">
            <a:noFill/>
            <a:prstDash val="solid"/>
            <a:miter lim="800000"/>
          </a:ln>
          <a:effectLst/>
        </p:spPr>
      </p:cxnSp>
      <p:cxnSp>
        <p:nvCxnSpPr>
          <p:cNvPr id="546" name="Straight Connector 545"/>
          <p:cNvCxnSpPr/>
          <p:nvPr/>
        </p:nvCxnSpPr>
        <p:spPr>
          <a:xfrm>
            <a:off x="8271065" y="2261673"/>
            <a:ext cx="230908" cy="135620"/>
          </a:xfrm>
          <a:prstGeom prst="line">
            <a:avLst/>
          </a:prstGeom>
          <a:noFill/>
          <a:ln w="6350" cap="flat" cmpd="sng" algn="ctr">
            <a:noFill/>
            <a:prstDash val="solid"/>
            <a:miter lim="800000"/>
          </a:ln>
          <a:effectLst/>
        </p:spPr>
      </p:cxnSp>
      <p:cxnSp>
        <p:nvCxnSpPr>
          <p:cNvPr id="547" name="Straight Connector 546"/>
          <p:cNvCxnSpPr/>
          <p:nvPr/>
        </p:nvCxnSpPr>
        <p:spPr>
          <a:xfrm flipH="1">
            <a:off x="8271065" y="2403113"/>
            <a:ext cx="230908" cy="135620"/>
          </a:xfrm>
          <a:prstGeom prst="line">
            <a:avLst/>
          </a:prstGeom>
          <a:noFill/>
          <a:ln w="6350" cap="flat" cmpd="sng" algn="ctr">
            <a:noFill/>
            <a:prstDash val="solid"/>
            <a:miter lim="800000"/>
          </a:ln>
          <a:effectLst/>
        </p:spPr>
      </p:cxnSp>
      <p:cxnSp>
        <p:nvCxnSpPr>
          <p:cNvPr id="548" name="Straight Connector 547"/>
          <p:cNvCxnSpPr/>
          <p:nvPr/>
        </p:nvCxnSpPr>
        <p:spPr>
          <a:xfrm>
            <a:off x="8271066" y="2273313"/>
            <a:ext cx="33" cy="268565"/>
          </a:xfrm>
          <a:prstGeom prst="line">
            <a:avLst/>
          </a:prstGeom>
          <a:noFill/>
          <a:ln w="6350" cap="flat" cmpd="sng" algn="ctr">
            <a:noFill/>
            <a:prstDash val="solid"/>
            <a:miter lim="800000"/>
          </a:ln>
          <a:effectLst/>
        </p:spPr>
      </p:cxnSp>
      <p:cxnSp>
        <p:nvCxnSpPr>
          <p:cNvPr id="549" name="Straight Connector 548"/>
          <p:cNvCxnSpPr/>
          <p:nvPr/>
        </p:nvCxnSpPr>
        <p:spPr>
          <a:xfrm flipV="1">
            <a:off x="8040192" y="2267493"/>
            <a:ext cx="230874" cy="129800"/>
          </a:xfrm>
          <a:prstGeom prst="line">
            <a:avLst/>
          </a:prstGeom>
          <a:noFill/>
          <a:ln w="6350" cap="flat" cmpd="sng" algn="ctr">
            <a:noFill/>
            <a:prstDash val="solid"/>
            <a:miter lim="800000"/>
          </a:ln>
          <a:effectLst/>
        </p:spPr>
      </p:cxnSp>
      <p:cxnSp>
        <p:nvCxnSpPr>
          <p:cNvPr id="550" name="Straight Connector 549"/>
          <p:cNvCxnSpPr/>
          <p:nvPr/>
        </p:nvCxnSpPr>
        <p:spPr>
          <a:xfrm flipV="1">
            <a:off x="8271065" y="2126052"/>
            <a:ext cx="230908" cy="147259"/>
          </a:xfrm>
          <a:prstGeom prst="line">
            <a:avLst/>
          </a:prstGeom>
          <a:noFill/>
          <a:ln w="6350" cap="flat" cmpd="sng" algn="ctr">
            <a:noFill/>
            <a:prstDash val="solid"/>
            <a:miter lim="800000"/>
          </a:ln>
          <a:effectLst/>
        </p:spPr>
      </p:cxnSp>
      <p:cxnSp>
        <p:nvCxnSpPr>
          <p:cNvPr id="551" name="Straight Connector 550"/>
          <p:cNvCxnSpPr/>
          <p:nvPr/>
        </p:nvCxnSpPr>
        <p:spPr>
          <a:xfrm>
            <a:off x="8043897" y="2161038"/>
            <a:ext cx="33" cy="268565"/>
          </a:xfrm>
          <a:prstGeom prst="line">
            <a:avLst/>
          </a:prstGeom>
          <a:noFill/>
          <a:ln w="6350" cap="flat" cmpd="sng" algn="ctr">
            <a:noFill/>
            <a:prstDash val="solid"/>
            <a:miter lim="800000"/>
          </a:ln>
          <a:effectLst/>
        </p:spPr>
      </p:cxnSp>
      <p:sp>
        <p:nvSpPr>
          <p:cNvPr id="552" name="Hexagon 551"/>
          <p:cNvSpPr/>
          <p:nvPr/>
        </p:nvSpPr>
        <p:spPr>
          <a:xfrm>
            <a:off x="8365436"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3" name="Hexagon 552"/>
          <p:cNvSpPr/>
          <p:nvPr/>
        </p:nvSpPr>
        <p:spPr>
          <a:xfrm>
            <a:off x="8592672"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4" name="Hexagon 553"/>
          <p:cNvSpPr/>
          <p:nvPr/>
        </p:nvSpPr>
        <p:spPr>
          <a:xfrm>
            <a:off x="8365436"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55" name="Hexagon 554"/>
          <p:cNvSpPr/>
          <p:nvPr/>
        </p:nvSpPr>
        <p:spPr>
          <a:xfrm>
            <a:off x="8592672"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56" name="Straight Connector 555"/>
          <p:cNvCxnSpPr/>
          <p:nvPr/>
        </p:nvCxnSpPr>
        <p:spPr>
          <a:xfrm>
            <a:off x="8502875" y="2403113"/>
            <a:ext cx="230908" cy="135620"/>
          </a:xfrm>
          <a:prstGeom prst="line">
            <a:avLst/>
          </a:prstGeom>
          <a:noFill/>
          <a:ln w="6350" cap="flat" cmpd="sng" algn="ctr">
            <a:noFill/>
            <a:prstDash val="solid"/>
            <a:miter lim="800000"/>
          </a:ln>
          <a:effectLst/>
        </p:spPr>
      </p:cxnSp>
      <p:cxnSp>
        <p:nvCxnSpPr>
          <p:cNvPr id="557" name="Straight Connector 556"/>
          <p:cNvCxnSpPr/>
          <p:nvPr/>
        </p:nvCxnSpPr>
        <p:spPr>
          <a:xfrm>
            <a:off x="8502875" y="2131873"/>
            <a:ext cx="230908" cy="135620"/>
          </a:xfrm>
          <a:prstGeom prst="line">
            <a:avLst/>
          </a:prstGeom>
          <a:noFill/>
          <a:ln w="6350" cap="flat" cmpd="sng" algn="ctr">
            <a:noFill/>
            <a:prstDash val="solid"/>
            <a:miter lim="800000"/>
          </a:ln>
          <a:effectLst/>
        </p:spPr>
      </p:cxnSp>
      <p:cxnSp>
        <p:nvCxnSpPr>
          <p:cNvPr id="558" name="Straight Connector 557"/>
          <p:cNvCxnSpPr/>
          <p:nvPr/>
        </p:nvCxnSpPr>
        <p:spPr>
          <a:xfrm>
            <a:off x="8726355" y="2261673"/>
            <a:ext cx="230908" cy="135620"/>
          </a:xfrm>
          <a:prstGeom prst="line">
            <a:avLst/>
          </a:prstGeom>
          <a:noFill/>
          <a:ln w="6350" cap="flat" cmpd="sng" algn="ctr">
            <a:noFill/>
            <a:prstDash val="solid"/>
            <a:miter lim="800000"/>
          </a:ln>
          <a:effectLst/>
        </p:spPr>
      </p:cxnSp>
      <p:cxnSp>
        <p:nvCxnSpPr>
          <p:cNvPr id="559" name="Straight Connector 558"/>
          <p:cNvCxnSpPr/>
          <p:nvPr/>
        </p:nvCxnSpPr>
        <p:spPr>
          <a:xfrm flipH="1">
            <a:off x="8726355" y="2403113"/>
            <a:ext cx="230908" cy="135620"/>
          </a:xfrm>
          <a:prstGeom prst="line">
            <a:avLst/>
          </a:prstGeom>
          <a:noFill/>
          <a:ln w="6350" cap="flat" cmpd="sng" algn="ctr">
            <a:noFill/>
            <a:prstDash val="solid"/>
            <a:miter lim="800000"/>
          </a:ln>
          <a:effectLst/>
        </p:spPr>
      </p:cxnSp>
      <p:cxnSp>
        <p:nvCxnSpPr>
          <p:cNvPr id="560" name="Straight Connector 559"/>
          <p:cNvCxnSpPr/>
          <p:nvPr/>
        </p:nvCxnSpPr>
        <p:spPr>
          <a:xfrm>
            <a:off x="8726356" y="2273313"/>
            <a:ext cx="33" cy="268565"/>
          </a:xfrm>
          <a:prstGeom prst="line">
            <a:avLst/>
          </a:prstGeom>
          <a:noFill/>
          <a:ln w="6350" cap="flat" cmpd="sng" algn="ctr">
            <a:noFill/>
            <a:prstDash val="solid"/>
            <a:miter lim="800000"/>
          </a:ln>
          <a:effectLst/>
        </p:spPr>
      </p:cxnSp>
      <p:cxnSp>
        <p:nvCxnSpPr>
          <p:cNvPr id="561" name="Straight Connector 560"/>
          <p:cNvCxnSpPr/>
          <p:nvPr/>
        </p:nvCxnSpPr>
        <p:spPr>
          <a:xfrm flipV="1">
            <a:off x="8499153" y="2267493"/>
            <a:ext cx="230874" cy="129800"/>
          </a:xfrm>
          <a:prstGeom prst="line">
            <a:avLst/>
          </a:prstGeom>
          <a:noFill/>
          <a:ln w="6350" cap="flat" cmpd="sng" algn="ctr">
            <a:noFill/>
            <a:prstDash val="solid"/>
            <a:miter lim="800000"/>
          </a:ln>
          <a:effectLst/>
        </p:spPr>
      </p:cxnSp>
      <p:cxnSp>
        <p:nvCxnSpPr>
          <p:cNvPr id="562" name="Straight Connector 561"/>
          <p:cNvCxnSpPr/>
          <p:nvPr/>
        </p:nvCxnSpPr>
        <p:spPr>
          <a:xfrm flipV="1">
            <a:off x="8726355" y="2126052"/>
            <a:ext cx="230908" cy="147259"/>
          </a:xfrm>
          <a:prstGeom prst="line">
            <a:avLst/>
          </a:prstGeom>
          <a:noFill/>
          <a:ln w="6350" cap="flat" cmpd="sng" algn="ctr">
            <a:noFill/>
            <a:prstDash val="solid"/>
            <a:miter lim="800000"/>
          </a:ln>
          <a:effectLst/>
        </p:spPr>
      </p:cxnSp>
      <p:cxnSp>
        <p:nvCxnSpPr>
          <p:cNvPr id="563" name="Straight Connector 562"/>
          <p:cNvCxnSpPr/>
          <p:nvPr/>
        </p:nvCxnSpPr>
        <p:spPr>
          <a:xfrm>
            <a:off x="8502859" y="2156490"/>
            <a:ext cx="33" cy="268565"/>
          </a:xfrm>
          <a:prstGeom prst="line">
            <a:avLst/>
          </a:prstGeom>
          <a:noFill/>
          <a:ln w="6350" cap="flat" cmpd="sng" algn="ctr">
            <a:noFill/>
            <a:prstDash val="solid"/>
            <a:miter lim="800000"/>
          </a:ln>
          <a:effectLst/>
        </p:spPr>
      </p:cxnSp>
      <p:sp>
        <p:nvSpPr>
          <p:cNvPr id="564" name="Hexagon 563"/>
          <p:cNvSpPr/>
          <p:nvPr/>
        </p:nvSpPr>
        <p:spPr>
          <a:xfrm>
            <a:off x="8823211"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5" name="Hexagon 564"/>
          <p:cNvSpPr/>
          <p:nvPr/>
        </p:nvSpPr>
        <p:spPr>
          <a:xfrm>
            <a:off x="9050447"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6" name="Hexagon 565"/>
          <p:cNvSpPr/>
          <p:nvPr/>
        </p:nvSpPr>
        <p:spPr>
          <a:xfrm>
            <a:off x="8823211"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67" name="Hexagon 566"/>
          <p:cNvSpPr/>
          <p:nvPr/>
        </p:nvSpPr>
        <p:spPr>
          <a:xfrm>
            <a:off x="9050447"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68" name="Straight Connector 567"/>
          <p:cNvCxnSpPr/>
          <p:nvPr/>
        </p:nvCxnSpPr>
        <p:spPr>
          <a:xfrm>
            <a:off x="8960651" y="2403113"/>
            <a:ext cx="230908" cy="135620"/>
          </a:xfrm>
          <a:prstGeom prst="line">
            <a:avLst/>
          </a:prstGeom>
          <a:noFill/>
          <a:ln w="6350" cap="flat" cmpd="sng" algn="ctr">
            <a:noFill/>
            <a:prstDash val="solid"/>
            <a:miter lim="800000"/>
          </a:ln>
          <a:effectLst/>
        </p:spPr>
      </p:cxnSp>
      <p:cxnSp>
        <p:nvCxnSpPr>
          <p:cNvPr id="569" name="Straight Connector 568"/>
          <p:cNvCxnSpPr/>
          <p:nvPr/>
        </p:nvCxnSpPr>
        <p:spPr>
          <a:xfrm>
            <a:off x="8960651" y="2131873"/>
            <a:ext cx="230908" cy="135620"/>
          </a:xfrm>
          <a:prstGeom prst="line">
            <a:avLst/>
          </a:prstGeom>
          <a:noFill/>
          <a:ln w="6350" cap="flat" cmpd="sng" algn="ctr">
            <a:noFill/>
            <a:prstDash val="solid"/>
            <a:miter lim="800000"/>
          </a:ln>
          <a:effectLst/>
        </p:spPr>
      </p:cxnSp>
      <p:cxnSp>
        <p:nvCxnSpPr>
          <p:cNvPr id="570" name="Straight Connector 569"/>
          <p:cNvCxnSpPr/>
          <p:nvPr/>
        </p:nvCxnSpPr>
        <p:spPr>
          <a:xfrm>
            <a:off x="9171664" y="2261673"/>
            <a:ext cx="230908" cy="135620"/>
          </a:xfrm>
          <a:prstGeom prst="line">
            <a:avLst/>
          </a:prstGeom>
          <a:noFill/>
          <a:ln w="6350" cap="flat" cmpd="sng" algn="ctr">
            <a:noFill/>
            <a:prstDash val="solid"/>
            <a:miter lim="800000"/>
          </a:ln>
          <a:effectLst/>
        </p:spPr>
      </p:cxnSp>
      <p:cxnSp>
        <p:nvCxnSpPr>
          <p:cNvPr id="571" name="Straight Connector 570"/>
          <p:cNvCxnSpPr/>
          <p:nvPr/>
        </p:nvCxnSpPr>
        <p:spPr>
          <a:xfrm flipH="1">
            <a:off x="9171664" y="2403113"/>
            <a:ext cx="230908" cy="135620"/>
          </a:xfrm>
          <a:prstGeom prst="line">
            <a:avLst/>
          </a:prstGeom>
          <a:noFill/>
          <a:ln w="6350" cap="flat" cmpd="sng" algn="ctr">
            <a:noFill/>
            <a:prstDash val="solid"/>
            <a:miter lim="800000"/>
          </a:ln>
          <a:effectLst/>
        </p:spPr>
      </p:cxnSp>
      <p:cxnSp>
        <p:nvCxnSpPr>
          <p:cNvPr id="572" name="Straight Connector 571"/>
          <p:cNvCxnSpPr/>
          <p:nvPr/>
        </p:nvCxnSpPr>
        <p:spPr>
          <a:xfrm>
            <a:off x="9184132" y="2273313"/>
            <a:ext cx="33" cy="268565"/>
          </a:xfrm>
          <a:prstGeom prst="line">
            <a:avLst/>
          </a:prstGeom>
          <a:noFill/>
          <a:ln w="6350" cap="flat" cmpd="sng" algn="ctr">
            <a:noFill/>
            <a:prstDash val="solid"/>
            <a:miter lim="800000"/>
          </a:ln>
          <a:effectLst/>
        </p:spPr>
      </p:cxnSp>
      <p:cxnSp>
        <p:nvCxnSpPr>
          <p:cNvPr id="573" name="Straight Connector 572"/>
          <p:cNvCxnSpPr/>
          <p:nvPr/>
        </p:nvCxnSpPr>
        <p:spPr>
          <a:xfrm flipV="1">
            <a:off x="8956929" y="2267493"/>
            <a:ext cx="230874" cy="129800"/>
          </a:xfrm>
          <a:prstGeom prst="line">
            <a:avLst/>
          </a:prstGeom>
          <a:noFill/>
          <a:ln w="6350" cap="flat" cmpd="sng" algn="ctr">
            <a:noFill/>
            <a:prstDash val="solid"/>
            <a:miter lim="800000"/>
          </a:ln>
          <a:effectLst/>
        </p:spPr>
      </p:cxnSp>
      <p:cxnSp>
        <p:nvCxnSpPr>
          <p:cNvPr id="574" name="Straight Connector 573"/>
          <p:cNvCxnSpPr/>
          <p:nvPr/>
        </p:nvCxnSpPr>
        <p:spPr>
          <a:xfrm flipV="1">
            <a:off x="9171664" y="2126052"/>
            <a:ext cx="230908" cy="147259"/>
          </a:xfrm>
          <a:prstGeom prst="line">
            <a:avLst/>
          </a:prstGeom>
          <a:noFill/>
          <a:ln w="6350" cap="flat" cmpd="sng" algn="ctr">
            <a:noFill/>
            <a:prstDash val="solid"/>
            <a:miter lim="800000"/>
          </a:ln>
          <a:effectLst/>
        </p:spPr>
      </p:cxnSp>
      <p:cxnSp>
        <p:nvCxnSpPr>
          <p:cNvPr id="575" name="Straight Connector 574"/>
          <p:cNvCxnSpPr/>
          <p:nvPr/>
        </p:nvCxnSpPr>
        <p:spPr>
          <a:xfrm>
            <a:off x="8960634" y="2156490"/>
            <a:ext cx="33" cy="268565"/>
          </a:xfrm>
          <a:prstGeom prst="line">
            <a:avLst/>
          </a:prstGeom>
          <a:noFill/>
          <a:ln w="6350" cap="flat" cmpd="sng" algn="ctr">
            <a:noFill/>
            <a:prstDash val="solid"/>
            <a:miter lim="800000"/>
          </a:ln>
          <a:effectLst/>
        </p:spPr>
      </p:cxnSp>
      <p:sp>
        <p:nvSpPr>
          <p:cNvPr id="576" name="Hexagon 575"/>
          <p:cNvSpPr/>
          <p:nvPr/>
        </p:nvSpPr>
        <p:spPr>
          <a:xfrm>
            <a:off x="9275798"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7" name="Hexagon 576"/>
          <p:cNvSpPr/>
          <p:nvPr/>
        </p:nvSpPr>
        <p:spPr>
          <a:xfrm>
            <a:off x="9506705"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8" name="Hexagon 577"/>
          <p:cNvSpPr/>
          <p:nvPr/>
        </p:nvSpPr>
        <p:spPr>
          <a:xfrm>
            <a:off x="9275798"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79" name="Hexagon 578"/>
          <p:cNvSpPr/>
          <p:nvPr/>
        </p:nvSpPr>
        <p:spPr>
          <a:xfrm>
            <a:off x="9506705"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80" name="Straight Connector 579"/>
          <p:cNvCxnSpPr/>
          <p:nvPr/>
        </p:nvCxnSpPr>
        <p:spPr>
          <a:xfrm>
            <a:off x="9413237" y="2403113"/>
            <a:ext cx="230908" cy="135620"/>
          </a:xfrm>
          <a:prstGeom prst="line">
            <a:avLst/>
          </a:prstGeom>
          <a:noFill/>
          <a:ln w="6350" cap="flat" cmpd="sng" algn="ctr">
            <a:noFill/>
            <a:prstDash val="solid"/>
            <a:miter lim="800000"/>
          </a:ln>
          <a:effectLst/>
        </p:spPr>
      </p:cxnSp>
      <p:cxnSp>
        <p:nvCxnSpPr>
          <p:cNvPr id="581" name="Straight Connector 580"/>
          <p:cNvCxnSpPr/>
          <p:nvPr/>
        </p:nvCxnSpPr>
        <p:spPr>
          <a:xfrm>
            <a:off x="9413237" y="2131873"/>
            <a:ext cx="230908" cy="135620"/>
          </a:xfrm>
          <a:prstGeom prst="line">
            <a:avLst/>
          </a:prstGeom>
          <a:noFill/>
          <a:ln w="6350" cap="flat" cmpd="sng" algn="ctr">
            <a:noFill/>
            <a:prstDash val="solid"/>
            <a:miter lim="800000"/>
          </a:ln>
          <a:effectLst/>
        </p:spPr>
      </p:cxnSp>
      <p:cxnSp>
        <p:nvCxnSpPr>
          <p:cNvPr id="582" name="Straight Connector 581"/>
          <p:cNvCxnSpPr/>
          <p:nvPr/>
        </p:nvCxnSpPr>
        <p:spPr>
          <a:xfrm>
            <a:off x="9640388" y="2261673"/>
            <a:ext cx="230908" cy="135620"/>
          </a:xfrm>
          <a:prstGeom prst="line">
            <a:avLst/>
          </a:prstGeom>
          <a:noFill/>
          <a:ln w="6350" cap="flat" cmpd="sng" algn="ctr">
            <a:noFill/>
            <a:prstDash val="solid"/>
            <a:miter lim="800000"/>
          </a:ln>
          <a:effectLst/>
        </p:spPr>
      </p:cxnSp>
      <p:cxnSp>
        <p:nvCxnSpPr>
          <p:cNvPr id="583" name="Straight Connector 582"/>
          <p:cNvCxnSpPr/>
          <p:nvPr/>
        </p:nvCxnSpPr>
        <p:spPr>
          <a:xfrm flipH="1">
            <a:off x="9640388" y="2403113"/>
            <a:ext cx="230908" cy="135620"/>
          </a:xfrm>
          <a:prstGeom prst="line">
            <a:avLst/>
          </a:prstGeom>
          <a:noFill/>
          <a:ln w="6350" cap="flat" cmpd="sng" algn="ctr">
            <a:noFill/>
            <a:prstDash val="solid"/>
            <a:miter lim="800000"/>
          </a:ln>
          <a:effectLst/>
        </p:spPr>
      </p:cxnSp>
      <p:cxnSp>
        <p:nvCxnSpPr>
          <p:cNvPr id="584" name="Straight Connector 583"/>
          <p:cNvCxnSpPr/>
          <p:nvPr/>
        </p:nvCxnSpPr>
        <p:spPr>
          <a:xfrm>
            <a:off x="9640390" y="2273313"/>
            <a:ext cx="33" cy="268565"/>
          </a:xfrm>
          <a:prstGeom prst="line">
            <a:avLst/>
          </a:prstGeom>
          <a:noFill/>
          <a:ln w="6350" cap="flat" cmpd="sng" algn="ctr">
            <a:noFill/>
            <a:prstDash val="solid"/>
            <a:miter lim="800000"/>
          </a:ln>
          <a:effectLst/>
        </p:spPr>
      </p:cxnSp>
      <p:cxnSp>
        <p:nvCxnSpPr>
          <p:cNvPr id="585" name="Straight Connector 584"/>
          <p:cNvCxnSpPr/>
          <p:nvPr/>
        </p:nvCxnSpPr>
        <p:spPr>
          <a:xfrm flipV="1">
            <a:off x="9409515" y="2267493"/>
            <a:ext cx="230874" cy="129800"/>
          </a:xfrm>
          <a:prstGeom prst="line">
            <a:avLst/>
          </a:prstGeom>
          <a:noFill/>
          <a:ln w="6350" cap="flat" cmpd="sng" algn="ctr">
            <a:noFill/>
            <a:prstDash val="solid"/>
            <a:miter lim="800000"/>
          </a:ln>
          <a:effectLst/>
        </p:spPr>
      </p:cxnSp>
      <p:cxnSp>
        <p:nvCxnSpPr>
          <p:cNvPr id="586" name="Straight Connector 585"/>
          <p:cNvCxnSpPr/>
          <p:nvPr/>
        </p:nvCxnSpPr>
        <p:spPr>
          <a:xfrm flipV="1">
            <a:off x="9640388" y="2126052"/>
            <a:ext cx="230908" cy="147259"/>
          </a:xfrm>
          <a:prstGeom prst="line">
            <a:avLst/>
          </a:prstGeom>
          <a:noFill/>
          <a:ln w="6350" cap="flat" cmpd="sng" algn="ctr">
            <a:noFill/>
            <a:prstDash val="solid"/>
            <a:miter lim="800000"/>
          </a:ln>
          <a:effectLst/>
        </p:spPr>
      </p:cxnSp>
      <p:cxnSp>
        <p:nvCxnSpPr>
          <p:cNvPr id="587" name="Straight Connector 586"/>
          <p:cNvCxnSpPr/>
          <p:nvPr/>
        </p:nvCxnSpPr>
        <p:spPr>
          <a:xfrm>
            <a:off x="9413221" y="2156490"/>
            <a:ext cx="33" cy="268565"/>
          </a:xfrm>
          <a:prstGeom prst="line">
            <a:avLst/>
          </a:prstGeom>
          <a:noFill/>
          <a:ln w="6350" cap="flat" cmpd="sng" algn="ctr">
            <a:noFill/>
            <a:prstDash val="solid"/>
            <a:miter lim="800000"/>
          </a:ln>
          <a:effectLst/>
        </p:spPr>
      </p:cxnSp>
      <p:sp>
        <p:nvSpPr>
          <p:cNvPr id="588" name="Hexagon 587"/>
          <p:cNvSpPr/>
          <p:nvPr/>
        </p:nvSpPr>
        <p:spPr>
          <a:xfrm>
            <a:off x="9734759"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89" name="Hexagon 588"/>
          <p:cNvSpPr/>
          <p:nvPr/>
        </p:nvSpPr>
        <p:spPr>
          <a:xfrm>
            <a:off x="9965666"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90" name="Hexagon 589"/>
          <p:cNvSpPr/>
          <p:nvPr/>
        </p:nvSpPr>
        <p:spPr>
          <a:xfrm>
            <a:off x="9734759"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591" name="Hexagon 590"/>
          <p:cNvSpPr/>
          <p:nvPr/>
        </p:nvSpPr>
        <p:spPr>
          <a:xfrm>
            <a:off x="9965666"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592" name="Straight Connector 591"/>
          <p:cNvCxnSpPr/>
          <p:nvPr/>
        </p:nvCxnSpPr>
        <p:spPr>
          <a:xfrm>
            <a:off x="9872199" y="2403113"/>
            <a:ext cx="230908" cy="135620"/>
          </a:xfrm>
          <a:prstGeom prst="line">
            <a:avLst/>
          </a:prstGeom>
          <a:noFill/>
          <a:ln w="6350" cap="flat" cmpd="sng" algn="ctr">
            <a:noFill/>
            <a:prstDash val="solid"/>
            <a:miter lim="800000"/>
          </a:ln>
          <a:effectLst/>
        </p:spPr>
      </p:cxnSp>
      <p:cxnSp>
        <p:nvCxnSpPr>
          <p:cNvPr id="593" name="Straight Connector 592"/>
          <p:cNvCxnSpPr/>
          <p:nvPr/>
        </p:nvCxnSpPr>
        <p:spPr>
          <a:xfrm>
            <a:off x="9872199" y="2131873"/>
            <a:ext cx="230908" cy="135620"/>
          </a:xfrm>
          <a:prstGeom prst="line">
            <a:avLst/>
          </a:prstGeom>
          <a:noFill/>
          <a:ln w="6350" cap="flat" cmpd="sng" algn="ctr">
            <a:noFill/>
            <a:prstDash val="solid"/>
            <a:miter lim="800000"/>
          </a:ln>
          <a:effectLst/>
        </p:spPr>
      </p:cxnSp>
      <p:cxnSp>
        <p:nvCxnSpPr>
          <p:cNvPr id="594" name="Straight Connector 593"/>
          <p:cNvCxnSpPr/>
          <p:nvPr/>
        </p:nvCxnSpPr>
        <p:spPr>
          <a:xfrm>
            <a:off x="10099350" y="2261673"/>
            <a:ext cx="230908" cy="135620"/>
          </a:xfrm>
          <a:prstGeom prst="line">
            <a:avLst/>
          </a:prstGeom>
          <a:noFill/>
          <a:ln w="6350" cap="flat" cmpd="sng" algn="ctr">
            <a:noFill/>
            <a:prstDash val="solid"/>
            <a:miter lim="800000"/>
          </a:ln>
          <a:effectLst/>
        </p:spPr>
      </p:cxnSp>
      <p:cxnSp>
        <p:nvCxnSpPr>
          <p:cNvPr id="595" name="Straight Connector 594"/>
          <p:cNvCxnSpPr/>
          <p:nvPr/>
        </p:nvCxnSpPr>
        <p:spPr>
          <a:xfrm flipH="1">
            <a:off x="10099350" y="2403113"/>
            <a:ext cx="230908" cy="135620"/>
          </a:xfrm>
          <a:prstGeom prst="line">
            <a:avLst/>
          </a:prstGeom>
          <a:noFill/>
          <a:ln w="6350" cap="flat" cmpd="sng" algn="ctr">
            <a:noFill/>
            <a:prstDash val="solid"/>
            <a:miter lim="800000"/>
          </a:ln>
          <a:effectLst/>
        </p:spPr>
      </p:cxnSp>
      <p:cxnSp>
        <p:nvCxnSpPr>
          <p:cNvPr id="596" name="Straight Connector 595"/>
          <p:cNvCxnSpPr/>
          <p:nvPr/>
        </p:nvCxnSpPr>
        <p:spPr>
          <a:xfrm>
            <a:off x="10099351" y="2273313"/>
            <a:ext cx="33" cy="268565"/>
          </a:xfrm>
          <a:prstGeom prst="line">
            <a:avLst/>
          </a:prstGeom>
          <a:noFill/>
          <a:ln w="6350" cap="flat" cmpd="sng" algn="ctr">
            <a:noFill/>
            <a:prstDash val="solid"/>
            <a:miter lim="800000"/>
          </a:ln>
          <a:effectLst/>
        </p:spPr>
      </p:cxnSp>
      <p:cxnSp>
        <p:nvCxnSpPr>
          <p:cNvPr id="597" name="Straight Connector 596"/>
          <p:cNvCxnSpPr/>
          <p:nvPr/>
        </p:nvCxnSpPr>
        <p:spPr>
          <a:xfrm flipV="1">
            <a:off x="9868476" y="2267493"/>
            <a:ext cx="230874" cy="129800"/>
          </a:xfrm>
          <a:prstGeom prst="line">
            <a:avLst/>
          </a:prstGeom>
          <a:noFill/>
          <a:ln w="6350" cap="flat" cmpd="sng" algn="ctr">
            <a:noFill/>
            <a:prstDash val="solid"/>
            <a:miter lim="800000"/>
          </a:ln>
          <a:effectLst/>
        </p:spPr>
      </p:cxnSp>
      <p:cxnSp>
        <p:nvCxnSpPr>
          <p:cNvPr id="598" name="Straight Connector 597"/>
          <p:cNvCxnSpPr/>
          <p:nvPr/>
        </p:nvCxnSpPr>
        <p:spPr>
          <a:xfrm flipV="1">
            <a:off x="10099350" y="2126052"/>
            <a:ext cx="230908" cy="147259"/>
          </a:xfrm>
          <a:prstGeom prst="line">
            <a:avLst/>
          </a:prstGeom>
          <a:noFill/>
          <a:ln w="6350" cap="flat" cmpd="sng" algn="ctr">
            <a:noFill/>
            <a:prstDash val="solid"/>
            <a:miter lim="800000"/>
          </a:ln>
          <a:effectLst/>
        </p:spPr>
      </p:cxnSp>
      <p:cxnSp>
        <p:nvCxnSpPr>
          <p:cNvPr id="599" name="Straight Connector 598"/>
          <p:cNvCxnSpPr/>
          <p:nvPr/>
        </p:nvCxnSpPr>
        <p:spPr>
          <a:xfrm>
            <a:off x="9872182" y="2161038"/>
            <a:ext cx="33" cy="268565"/>
          </a:xfrm>
          <a:prstGeom prst="line">
            <a:avLst/>
          </a:prstGeom>
          <a:noFill/>
          <a:ln w="6350" cap="flat" cmpd="sng" algn="ctr">
            <a:noFill/>
            <a:prstDash val="solid"/>
            <a:miter lim="800000"/>
          </a:ln>
          <a:effectLst/>
        </p:spPr>
      </p:cxnSp>
      <p:sp>
        <p:nvSpPr>
          <p:cNvPr id="600" name="Hexagon 599"/>
          <p:cNvSpPr/>
          <p:nvPr/>
        </p:nvSpPr>
        <p:spPr>
          <a:xfrm>
            <a:off x="10197876"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01" name="Hexagon 600"/>
          <p:cNvSpPr/>
          <p:nvPr/>
        </p:nvSpPr>
        <p:spPr>
          <a:xfrm>
            <a:off x="10428783"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02" name="Hexagon 601"/>
          <p:cNvSpPr/>
          <p:nvPr/>
        </p:nvSpPr>
        <p:spPr>
          <a:xfrm>
            <a:off x="10197876"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03" name="Hexagon 602"/>
          <p:cNvSpPr/>
          <p:nvPr/>
        </p:nvSpPr>
        <p:spPr>
          <a:xfrm>
            <a:off x="10428783"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04" name="Straight Connector 603"/>
          <p:cNvCxnSpPr/>
          <p:nvPr/>
        </p:nvCxnSpPr>
        <p:spPr>
          <a:xfrm>
            <a:off x="10335316" y="2403113"/>
            <a:ext cx="230908" cy="135620"/>
          </a:xfrm>
          <a:prstGeom prst="line">
            <a:avLst/>
          </a:prstGeom>
          <a:noFill/>
          <a:ln w="6350" cap="flat" cmpd="sng" algn="ctr">
            <a:noFill/>
            <a:prstDash val="solid"/>
            <a:miter lim="800000"/>
          </a:ln>
          <a:effectLst/>
        </p:spPr>
      </p:cxnSp>
      <p:cxnSp>
        <p:nvCxnSpPr>
          <p:cNvPr id="605" name="Straight Connector 604"/>
          <p:cNvCxnSpPr/>
          <p:nvPr/>
        </p:nvCxnSpPr>
        <p:spPr>
          <a:xfrm>
            <a:off x="10335316" y="2131873"/>
            <a:ext cx="230908" cy="135620"/>
          </a:xfrm>
          <a:prstGeom prst="line">
            <a:avLst/>
          </a:prstGeom>
          <a:noFill/>
          <a:ln w="6350" cap="flat" cmpd="sng" algn="ctr">
            <a:noFill/>
            <a:prstDash val="solid"/>
            <a:miter lim="800000"/>
          </a:ln>
          <a:effectLst/>
        </p:spPr>
      </p:cxnSp>
      <p:cxnSp>
        <p:nvCxnSpPr>
          <p:cNvPr id="606" name="Straight Connector 605"/>
          <p:cNvCxnSpPr/>
          <p:nvPr/>
        </p:nvCxnSpPr>
        <p:spPr>
          <a:xfrm>
            <a:off x="10562467" y="2261673"/>
            <a:ext cx="230908" cy="135620"/>
          </a:xfrm>
          <a:prstGeom prst="line">
            <a:avLst/>
          </a:prstGeom>
          <a:noFill/>
          <a:ln w="6350" cap="flat" cmpd="sng" algn="ctr">
            <a:noFill/>
            <a:prstDash val="solid"/>
            <a:miter lim="800000"/>
          </a:ln>
          <a:effectLst/>
        </p:spPr>
      </p:cxnSp>
      <p:cxnSp>
        <p:nvCxnSpPr>
          <p:cNvPr id="607" name="Straight Connector 606"/>
          <p:cNvCxnSpPr/>
          <p:nvPr/>
        </p:nvCxnSpPr>
        <p:spPr>
          <a:xfrm flipH="1">
            <a:off x="10562467" y="2403113"/>
            <a:ext cx="230908" cy="135620"/>
          </a:xfrm>
          <a:prstGeom prst="line">
            <a:avLst/>
          </a:prstGeom>
          <a:noFill/>
          <a:ln w="6350" cap="flat" cmpd="sng" algn="ctr">
            <a:noFill/>
            <a:prstDash val="solid"/>
            <a:miter lim="800000"/>
          </a:ln>
          <a:effectLst/>
        </p:spPr>
      </p:cxnSp>
      <p:cxnSp>
        <p:nvCxnSpPr>
          <p:cNvPr id="608" name="Straight Connector 607"/>
          <p:cNvCxnSpPr/>
          <p:nvPr/>
        </p:nvCxnSpPr>
        <p:spPr>
          <a:xfrm>
            <a:off x="10562468" y="2273313"/>
            <a:ext cx="33" cy="268565"/>
          </a:xfrm>
          <a:prstGeom prst="line">
            <a:avLst/>
          </a:prstGeom>
          <a:noFill/>
          <a:ln w="6350" cap="flat" cmpd="sng" algn="ctr">
            <a:noFill/>
            <a:prstDash val="solid"/>
            <a:miter lim="800000"/>
          </a:ln>
          <a:effectLst/>
        </p:spPr>
      </p:cxnSp>
      <p:cxnSp>
        <p:nvCxnSpPr>
          <p:cNvPr id="609" name="Straight Connector 608"/>
          <p:cNvCxnSpPr/>
          <p:nvPr/>
        </p:nvCxnSpPr>
        <p:spPr>
          <a:xfrm flipV="1">
            <a:off x="10331593" y="2267493"/>
            <a:ext cx="230874" cy="129800"/>
          </a:xfrm>
          <a:prstGeom prst="line">
            <a:avLst/>
          </a:prstGeom>
          <a:noFill/>
          <a:ln w="6350" cap="flat" cmpd="sng" algn="ctr">
            <a:noFill/>
            <a:prstDash val="solid"/>
            <a:miter lim="800000"/>
          </a:ln>
          <a:effectLst/>
        </p:spPr>
      </p:cxnSp>
      <p:cxnSp>
        <p:nvCxnSpPr>
          <p:cNvPr id="610" name="Straight Connector 609"/>
          <p:cNvCxnSpPr/>
          <p:nvPr/>
        </p:nvCxnSpPr>
        <p:spPr>
          <a:xfrm flipV="1">
            <a:off x="10562467" y="2126052"/>
            <a:ext cx="230908" cy="147259"/>
          </a:xfrm>
          <a:prstGeom prst="line">
            <a:avLst/>
          </a:prstGeom>
          <a:noFill/>
          <a:ln w="6350" cap="flat" cmpd="sng" algn="ctr">
            <a:noFill/>
            <a:prstDash val="solid"/>
            <a:miter lim="800000"/>
          </a:ln>
          <a:effectLst/>
        </p:spPr>
      </p:cxnSp>
      <p:cxnSp>
        <p:nvCxnSpPr>
          <p:cNvPr id="611" name="Straight Connector 610"/>
          <p:cNvCxnSpPr/>
          <p:nvPr/>
        </p:nvCxnSpPr>
        <p:spPr>
          <a:xfrm>
            <a:off x="10335299" y="2161038"/>
            <a:ext cx="33" cy="268565"/>
          </a:xfrm>
          <a:prstGeom prst="line">
            <a:avLst/>
          </a:prstGeom>
          <a:noFill/>
          <a:ln w="6350" cap="flat" cmpd="sng" algn="ctr">
            <a:noFill/>
            <a:prstDash val="solid"/>
            <a:miter lim="800000"/>
          </a:ln>
          <a:effectLst/>
        </p:spPr>
      </p:cxnSp>
      <p:sp>
        <p:nvSpPr>
          <p:cNvPr id="612" name="Hexagon 611"/>
          <p:cNvSpPr/>
          <p:nvPr/>
        </p:nvSpPr>
        <p:spPr>
          <a:xfrm>
            <a:off x="10659323"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3" name="Hexagon 612"/>
          <p:cNvSpPr/>
          <p:nvPr/>
        </p:nvSpPr>
        <p:spPr>
          <a:xfrm>
            <a:off x="10890230"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4" name="Hexagon 613"/>
          <p:cNvSpPr/>
          <p:nvPr/>
        </p:nvSpPr>
        <p:spPr>
          <a:xfrm>
            <a:off x="10659323"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15" name="Hexagon 614"/>
          <p:cNvSpPr/>
          <p:nvPr/>
        </p:nvSpPr>
        <p:spPr>
          <a:xfrm>
            <a:off x="10890230"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16" name="Straight Connector 615"/>
          <p:cNvCxnSpPr/>
          <p:nvPr/>
        </p:nvCxnSpPr>
        <p:spPr>
          <a:xfrm>
            <a:off x="10796763" y="2403113"/>
            <a:ext cx="230908" cy="135620"/>
          </a:xfrm>
          <a:prstGeom prst="line">
            <a:avLst/>
          </a:prstGeom>
          <a:noFill/>
          <a:ln w="6350" cap="flat" cmpd="sng" algn="ctr">
            <a:noFill/>
            <a:prstDash val="solid"/>
            <a:miter lim="800000"/>
          </a:ln>
          <a:effectLst/>
        </p:spPr>
      </p:cxnSp>
      <p:cxnSp>
        <p:nvCxnSpPr>
          <p:cNvPr id="617" name="Straight Connector 616"/>
          <p:cNvCxnSpPr/>
          <p:nvPr/>
        </p:nvCxnSpPr>
        <p:spPr>
          <a:xfrm>
            <a:off x="10796763" y="2131873"/>
            <a:ext cx="230908" cy="135620"/>
          </a:xfrm>
          <a:prstGeom prst="line">
            <a:avLst/>
          </a:prstGeom>
          <a:noFill/>
          <a:ln w="6350" cap="flat" cmpd="sng" algn="ctr">
            <a:noFill/>
            <a:prstDash val="solid"/>
            <a:miter lim="800000"/>
          </a:ln>
          <a:effectLst/>
        </p:spPr>
      </p:cxnSp>
      <p:cxnSp>
        <p:nvCxnSpPr>
          <p:cNvPr id="618" name="Straight Connector 617"/>
          <p:cNvCxnSpPr/>
          <p:nvPr/>
        </p:nvCxnSpPr>
        <p:spPr>
          <a:xfrm>
            <a:off x="11023914" y="2261673"/>
            <a:ext cx="230908" cy="135620"/>
          </a:xfrm>
          <a:prstGeom prst="line">
            <a:avLst/>
          </a:prstGeom>
          <a:noFill/>
          <a:ln w="6350" cap="flat" cmpd="sng" algn="ctr">
            <a:noFill/>
            <a:prstDash val="solid"/>
            <a:miter lim="800000"/>
          </a:ln>
          <a:effectLst/>
        </p:spPr>
      </p:cxnSp>
      <p:cxnSp>
        <p:nvCxnSpPr>
          <p:cNvPr id="619" name="Straight Connector 618"/>
          <p:cNvCxnSpPr/>
          <p:nvPr/>
        </p:nvCxnSpPr>
        <p:spPr>
          <a:xfrm flipH="1">
            <a:off x="11023914" y="2403113"/>
            <a:ext cx="230908" cy="135620"/>
          </a:xfrm>
          <a:prstGeom prst="line">
            <a:avLst/>
          </a:prstGeom>
          <a:noFill/>
          <a:ln w="6350" cap="flat" cmpd="sng" algn="ctr">
            <a:noFill/>
            <a:prstDash val="solid"/>
            <a:miter lim="800000"/>
          </a:ln>
          <a:effectLst/>
        </p:spPr>
      </p:cxnSp>
      <p:cxnSp>
        <p:nvCxnSpPr>
          <p:cNvPr id="620" name="Straight Connector 619"/>
          <p:cNvCxnSpPr/>
          <p:nvPr/>
        </p:nvCxnSpPr>
        <p:spPr>
          <a:xfrm>
            <a:off x="11023915" y="2273313"/>
            <a:ext cx="33" cy="268565"/>
          </a:xfrm>
          <a:prstGeom prst="line">
            <a:avLst/>
          </a:prstGeom>
          <a:noFill/>
          <a:ln w="6350" cap="flat" cmpd="sng" algn="ctr">
            <a:noFill/>
            <a:prstDash val="solid"/>
            <a:miter lim="800000"/>
          </a:ln>
          <a:effectLst/>
        </p:spPr>
      </p:cxnSp>
      <p:cxnSp>
        <p:nvCxnSpPr>
          <p:cNvPr id="621" name="Straight Connector 620"/>
          <p:cNvCxnSpPr/>
          <p:nvPr/>
        </p:nvCxnSpPr>
        <p:spPr>
          <a:xfrm flipV="1">
            <a:off x="10793040" y="2267493"/>
            <a:ext cx="230874" cy="129800"/>
          </a:xfrm>
          <a:prstGeom prst="line">
            <a:avLst/>
          </a:prstGeom>
          <a:noFill/>
          <a:ln w="6350" cap="flat" cmpd="sng" algn="ctr">
            <a:noFill/>
            <a:prstDash val="solid"/>
            <a:miter lim="800000"/>
          </a:ln>
          <a:effectLst/>
        </p:spPr>
      </p:cxnSp>
      <p:cxnSp>
        <p:nvCxnSpPr>
          <p:cNvPr id="622" name="Straight Connector 621"/>
          <p:cNvCxnSpPr/>
          <p:nvPr/>
        </p:nvCxnSpPr>
        <p:spPr>
          <a:xfrm flipV="1">
            <a:off x="11023914" y="2126052"/>
            <a:ext cx="230908" cy="147259"/>
          </a:xfrm>
          <a:prstGeom prst="line">
            <a:avLst/>
          </a:prstGeom>
          <a:noFill/>
          <a:ln w="6350" cap="flat" cmpd="sng" algn="ctr">
            <a:noFill/>
            <a:prstDash val="solid"/>
            <a:miter lim="800000"/>
          </a:ln>
          <a:effectLst/>
        </p:spPr>
      </p:cxnSp>
      <p:cxnSp>
        <p:nvCxnSpPr>
          <p:cNvPr id="623" name="Straight Connector 622"/>
          <p:cNvCxnSpPr/>
          <p:nvPr/>
        </p:nvCxnSpPr>
        <p:spPr>
          <a:xfrm>
            <a:off x="10796746" y="2156490"/>
            <a:ext cx="33" cy="268565"/>
          </a:xfrm>
          <a:prstGeom prst="line">
            <a:avLst/>
          </a:prstGeom>
          <a:noFill/>
          <a:ln w="6350" cap="flat" cmpd="sng" algn="ctr">
            <a:noFill/>
            <a:prstDash val="solid"/>
            <a:miter lim="800000"/>
          </a:ln>
          <a:effectLst/>
        </p:spPr>
      </p:cxnSp>
      <p:sp>
        <p:nvSpPr>
          <p:cNvPr id="624" name="Hexagon 623"/>
          <p:cNvSpPr/>
          <p:nvPr/>
        </p:nvSpPr>
        <p:spPr>
          <a:xfrm>
            <a:off x="11118284" y="2012443"/>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5" name="Hexagon 624"/>
          <p:cNvSpPr/>
          <p:nvPr/>
        </p:nvSpPr>
        <p:spPr>
          <a:xfrm>
            <a:off x="11349192" y="214351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6" name="Hexagon 625"/>
          <p:cNvSpPr/>
          <p:nvPr/>
        </p:nvSpPr>
        <p:spPr>
          <a:xfrm>
            <a:off x="11118284" y="2279134"/>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27" name="Hexagon 626"/>
          <p:cNvSpPr/>
          <p:nvPr/>
        </p:nvSpPr>
        <p:spPr>
          <a:xfrm>
            <a:off x="11349192" y="2410205"/>
            <a:ext cx="274879" cy="247959"/>
          </a:xfrm>
          <a:prstGeom prst="hexagon">
            <a:avLst/>
          </a:prstGeom>
          <a:solidFill>
            <a:schemeClr val="tx1"/>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628" name="Straight Connector 627"/>
          <p:cNvCxnSpPr/>
          <p:nvPr/>
        </p:nvCxnSpPr>
        <p:spPr>
          <a:xfrm>
            <a:off x="11255724" y="2403113"/>
            <a:ext cx="230908" cy="135620"/>
          </a:xfrm>
          <a:prstGeom prst="line">
            <a:avLst/>
          </a:prstGeom>
          <a:noFill/>
          <a:ln w="6350" cap="flat" cmpd="sng" algn="ctr">
            <a:noFill/>
            <a:prstDash val="solid"/>
            <a:miter lim="800000"/>
          </a:ln>
          <a:effectLst/>
        </p:spPr>
      </p:cxnSp>
      <p:cxnSp>
        <p:nvCxnSpPr>
          <p:cNvPr id="629" name="Straight Connector 628"/>
          <p:cNvCxnSpPr/>
          <p:nvPr/>
        </p:nvCxnSpPr>
        <p:spPr>
          <a:xfrm>
            <a:off x="11255724" y="2131873"/>
            <a:ext cx="230908" cy="135620"/>
          </a:xfrm>
          <a:prstGeom prst="line">
            <a:avLst/>
          </a:prstGeom>
          <a:noFill/>
          <a:ln w="6350" cap="flat" cmpd="sng" algn="ctr">
            <a:noFill/>
            <a:prstDash val="solid"/>
            <a:miter lim="800000"/>
          </a:ln>
          <a:effectLst/>
        </p:spPr>
      </p:cxnSp>
      <p:cxnSp>
        <p:nvCxnSpPr>
          <p:cNvPr id="630" name="Straight Connector 629"/>
          <p:cNvCxnSpPr/>
          <p:nvPr/>
        </p:nvCxnSpPr>
        <p:spPr>
          <a:xfrm>
            <a:off x="11482876" y="2273313"/>
            <a:ext cx="33" cy="268565"/>
          </a:xfrm>
          <a:prstGeom prst="line">
            <a:avLst/>
          </a:prstGeom>
          <a:noFill/>
          <a:ln w="6350" cap="flat" cmpd="sng" algn="ctr">
            <a:noFill/>
            <a:prstDash val="solid"/>
            <a:miter lim="800000"/>
          </a:ln>
          <a:effectLst/>
        </p:spPr>
      </p:cxnSp>
      <p:cxnSp>
        <p:nvCxnSpPr>
          <p:cNvPr id="631" name="Straight Connector 630"/>
          <p:cNvCxnSpPr/>
          <p:nvPr/>
        </p:nvCxnSpPr>
        <p:spPr>
          <a:xfrm flipV="1">
            <a:off x="11252002" y="2267493"/>
            <a:ext cx="230874" cy="129800"/>
          </a:xfrm>
          <a:prstGeom prst="line">
            <a:avLst/>
          </a:prstGeom>
          <a:noFill/>
          <a:ln w="6350" cap="flat" cmpd="sng" algn="ctr">
            <a:noFill/>
            <a:prstDash val="solid"/>
            <a:miter lim="800000"/>
          </a:ln>
          <a:effectLst/>
        </p:spPr>
      </p:cxnSp>
      <p:cxnSp>
        <p:nvCxnSpPr>
          <p:cNvPr id="632" name="Straight Connector 631"/>
          <p:cNvCxnSpPr/>
          <p:nvPr/>
        </p:nvCxnSpPr>
        <p:spPr>
          <a:xfrm>
            <a:off x="11255707" y="2156490"/>
            <a:ext cx="33" cy="268565"/>
          </a:xfrm>
          <a:prstGeom prst="line">
            <a:avLst/>
          </a:prstGeom>
          <a:noFill/>
          <a:ln w="6350" cap="flat" cmpd="sng" algn="ctr">
            <a:noFill/>
            <a:prstDash val="solid"/>
            <a:miter lim="800000"/>
          </a:ln>
          <a:effectLst/>
        </p:spPr>
      </p:cxnSp>
      <p:sp>
        <p:nvSpPr>
          <p:cNvPr id="657" name="TextBox 656"/>
          <p:cNvSpPr txBox="1"/>
          <p:nvPr/>
        </p:nvSpPr>
        <p:spPr>
          <a:xfrm>
            <a:off x="3111783" y="2050713"/>
            <a:ext cx="7598071" cy="523153"/>
          </a:xfrm>
          <a:prstGeom prst="rect">
            <a:avLst/>
          </a:prstGeom>
          <a:noFill/>
          <a:ln>
            <a:noFill/>
          </a:ln>
        </p:spPr>
        <p:txBody>
          <a:bodyPr wrap="square" rtlCol="0">
            <a:spAutoFit/>
          </a:bodyPr>
          <a:lstStyle/>
          <a:p>
            <a:pPr defTabSz="914309"/>
            <a:r>
              <a:rPr lang="en-US" sz="2800" b="1" dirty="0">
                <a:effectLst>
                  <a:glow rad="215900">
                    <a:srgbClr val="FFFFFF"/>
                  </a:glow>
                </a:effectLst>
                <a:latin typeface="Segoe UI Light"/>
                <a:ea typeface="Segoe UI Black" panose="020B0A02040204020203" pitchFamily="34" charset="0"/>
                <a:cs typeface="Segoe UI Semibold" panose="020B0702040204020203" pitchFamily="34" charset="0"/>
              </a:rPr>
              <a:t>Applications composed of </a:t>
            </a:r>
            <a:r>
              <a:rPr lang="en-US" sz="2800" b="1" dirty="0" err="1">
                <a:effectLst>
                  <a:glow rad="215900">
                    <a:srgbClr val="FFFFFF"/>
                  </a:glow>
                </a:effectLst>
                <a:latin typeface="Segoe UI Light"/>
                <a:ea typeface="Segoe UI Black" panose="020B0A02040204020203" pitchFamily="34" charset="0"/>
                <a:cs typeface="Segoe UI Semibold" panose="020B0702040204020203" pitchFamily="34" charset="0"/>
              </a:rPr>
              <a:t>microservices</a:t>
            </a:r>
            <a:endParaRPr lang="en-US" sz="2800" b="1" dirty="0">
              <a:effectLst>
                <a:glow rad="215900">
                  <a:srgbClr val="FFFFFF"/>
                </a:glow>
              </a:effectLst>
              <a:latin typeface="Segoe UI Light"/>
              <a:ea typeface="Segoe UI Black" panose="020B0A02040204020203" pitchFamily="34" charset="0"/>
              <a:cs typeface="Segoe UI Semibold" panose="020B0702040204020203" pitchFamily="34" charset="0"/>
            </a:endParaRPr>
          </a:p>
        </p:txBody>
      </p:sp>
      <p:sp>
        <p:nvSpPr>
          <p:cNvPr id="658" name="Rectangle 657"/>
          <p:cNvSpPr/>
          <p:nvPr/>
        </p:nvSpPr>
        <p:spPr>
          <a:xfrm>
            <a:off x="508018" y="3827988"/>
            <a:ext cx="11101384" cy="1045055"/>
          </a:xfrm>
          <a:prstGeom prst="rect">
            <a:avLst/>
          </a:prstGeom>
          <a:solidFill>
            <a:schemeClr val="tx2"/>
          </a:solidFill>
          <a:ln w="12700" cap="flat" cmpd="sng" algn="ctr">
            <a:noFill/>
            <a:prstDash val="solid"/>
            <a:miter lim="800000"/>
          </a:ln>
          <a:effectLst/>
        </p:spPr>
        <p:txBody>
          <a:bodyPr rtlCol="0" anchor="ctr"/>
          <a:lstStyle/>
          <a:p>
            <a:pPr algn="ctr" defTabSz="914309">
              <a:defRPr/>
            </a:pPr>
            <a:endParaRPr lang="en-US" b="1" kern="0">
              <a:solidFill>
                <a:srgbClr val="FFFFFF"/>
              </a:solidFill>
              <a:latin typeface="Calibri" panose="020F0502020204030204"/>
            </a:endParaRPr>
          </a:p>
        </p:txBody>
      </p:sp>
      <p:sp>
        <p:nvSpPr>
          <p:cNvPr id="659" name="TextBox 658"/>
          <p:cNvSpPr txBox="1"/>
          <p:nvPr/>
        </p:nvSpPr>
        <p:spPr>
          <a:xfrm>
            <a:off x="592066" y="3945431"/>
            <a:ext cx="1228093" cy="276964"/>
          </a:xfrm>
          <a:prstGeom prst="rect">
            <a:avLst/>
          </a:prstGeom>
          <a:noFill/>
        </p:spPr>
        <p:txBody>
          <a:bodyPr wrap="square" rtlCol="0">
            <a:spAutoFit/>
          </a:bodyPr>
          <a:lstStyle/>
          <a:p>
            <a:pPr defTabSz="914309"/>
            <a:r>
              <a:rPr lang="en-US" sz="1200" b="1" dirty="0">
                <a:solidFill>
                  <a:schemeClr val="bg2"/>
                </a:solidFill>
                <a:latin typeface="Segoe UI Light"/>
              </a:rPr>
              <a:t>High Availability</a:t>
            </a:r>
          </a:p>
        </p:txBody>
      </p:sp>
      <p:sp>
        <p:nvSpPr>
          <p:cNvPr id="660" name="TextBox 659"/>
          <p:cNvSpPr txBox="1"/>
          <p:nvPr/>
        </p:nvSpPr>
        <p:spPr>
          <a:xfrm>
            <a:off x="2044876" y="4557149"/>
            <a:ext cx="1183209" cy="276964"/>
          </a:xfrm>
          <a:prstGeom prst="rect">
            <a:avLst/>
          </a:prstGeom>
          <a:noFill/>
        </p:spPr>
        <p:txBody>
          <a:bodyPr wrap="square" rtlCol="0">
            <a:spAutoFit/>
          </a:bodyPr>
          <a:lstStyle/>
          <a:p>
            <a:pPr defTabSz="914309"/>
            <a:r>
              <a:rPr lang="en-US" sz="1200" b="1" dirty="0">
                <a:solidFill>
                  <a:schemeClr val="bg2"/>
                </a:solidFill>
                <a:latin typeface="Segoe UI Light"/>
              </a:rPr>
              <a:t>Hyper-Scale</a:t>
            </a:r>
          </a:p>
        </p:txBody>
      </p:sp>
      <p:sp>
        <p:nvSpPr>
          <p:cNvPr id="661" name="TextBox 660"/>
          <p:cNvSpPr txBox="1"/>
          <p:nvPr/>
        </p:nvSpPr>
        <p:spPr>
          <a:xfrm>
            <a:off x="1996108" y="3981808"/>
            <a:ext cx="1403713" cy="276964"/>
          </a:xfrm>
          <a:prstGeom prst="rect">
            <a:avLst/>
          </a:prstGeom>
          <a:noFill/>
        </p:spPr>
        <p:txBody>
          <a:bodyPr wrap="square" rtlCol="0">
            <a:spAutoFit/>
          </a:bodyPr>
          <a:lstStyle/>
          <a:p>
            <a:pPr defTabSz="914309"/>
            <a:r>
              <a:rPr lang="en-US" sz="1200" b="1" dirty="0">
                <a:solidFill>
                  <a:schemeClr val="bg2"/>
                </a:solidFill>
                <a:latin typeface="Segoe UI Light"/>
              </a:rPr>
              <a:t>Hybrid Operations</a:t>
            </a:r>
          </a:p>
        </p:txBody>
      </p:sp>
      <p:sp>
        <p:nvSpPr>
          <p:cNvPr id="662" name="TextBox 661"/>
          <p:cNvSpPr txBox="1"/>
          <p:nvPr/>
        </p:nvSpPr>
        <p:spPr>
          <a:xfrm>
            <a:off x="2556418" y="4293996"/>
            <a:ext cx="1074647" cy="276964"/>
          </a:xfrm>
          <a:prstGeom prst="rect">
            <a:avLst/>
          </a:prstGeom>
          <a:noFill/>
        </p:spPr>
        <p:txBody>
          <a:bodyPr wrap="square" rtlCol="0">
            <a:spAutoFit/>
          </a:bodyPr>
          <a:lstStyle/>
          <a:p>
            <a:pPr defTabSz="914309"/>
            <a:r>
              <a:rPr lang="en-US" sz="1200" b="1" dirty="0">
                <a:solidFill>
                  <a:schemeClr val="bg2"/>
                </a:solidFill>
                <a:latin typeface="Segoe UI Light"/>
              </a:rPr>
              <a:t>High Density</a:t>
            </a:r>
          </a:p>
        </p:txBody>
      </p:sp>
      <p:sp>
        <p:nvSpPr>
          <p:cNvPr id="663" name="TextBox 662"/>
          <p:cNvSpPr txBox="1"/>
          <p:nvPr/>
        </p:nvSpPr>
        <p:spPr>
          <a:xfrm>
            <a:off x="3947103" y="4250892"/>
            <a:ext cx="1339062" cy="276964"/>
          </a:xfrm>
          <a:prstGeom prst="rect">
            <a:avLst/>
          </a:prstGeom>
          <a:noFill/>
        </p:spPr>
        <p:txBody>
          <a:bodyPr wrap="square" rtlCol="0">
            <a:spAutoFit/>
          </a:bodyPr>
          <a:lstStyle/>
          <a:p>
            <a:pPr defTabSz="914309"/>
            <a:r>
              <a:rPr lang="en-US" sz="1200" b="1" dirty="0">
                <a:solidFill>
                  <a:schemeClr val="bg2"/>
                </a:solidFill>
                <a:latin typeface="Segoe UI Light"/>
              </a:rPr>
              <a:t>Rolling Upgrades</a:t>
            </a:r>
          </a:p>
        </p:txBody>
      </p:sp>
      <p:sp>
        <p:nvSpPr>
          <p:cNvPr id="664" name="TextBox 663"/>
          <p:cNvSpPr txBox="1"/>
          <p:nvPr/>
        </p:nvSpPr>
        <p:spPr>
          <a:xfrm>
            <a:off x="5309584" y="4516031"/>
            <a:ext cx="1339062" cy="276964"/>
          </a:xfrm>
          <a:prstGeom prst="rect">
            <a:avLst/>
          </a:prstGeom>
          <a:noFill/>
        </p:spPr>
        <p:txBody>
          <a:bodyPr wrap="square" rtlCol="0">
            <a:spAutoFit/>
          </a:bodyPr>
          <a:lstStyle/>
          <a:p>
            <a:pPr defTabSz="914309"/>
            <a:r>
              <a:rPr lang="en-US" sz="1200" b="1" dirty="0" err="1">
                <a:solidFill>
                  <a:schemeClr val="bg2"/>
                </a:solidFill>
                <a:latin typeface="Segoe UI Light"/>
              </a:rPr>
              <a:t>Stateful</a:t>
            </a:r>
            <a:r>
              <a:rPr lang="en-US" sz="1200" b="1" dirty="0">
                <a:solidFill>
                  <a:schemeClr val="bg2"/>
                </a:solidFill>
                <a:latin typeface="Segoe UI Light"/>
              </a:rPr>
              <a:t> services</a:t>
            </a:r>
          </a:p>
        </p:txBody>
      </p:sp>
      <p:sp>
        <p:nvSpPr>
          <p:cNvPr id="665" name="TextBox 664"/>
          <p:cNvSpPr txBox="1"/>
          <p:nvPr/>
        </p:nvSpPr>
        <p:spPr>
          <a:xfrm>
            <a:off x="5812184" y="4281935"/>
            <a:ext cx="1339062" cy="276964"/>
          </a:xfrm>
          <a:prstGeom prst="rect">
            <a:avLst/>
          </a:prstGeom>
          <a:noFill/>
        </p:spPr>
        <p:txBody>
          <a:bodyPr wrap="square" rtlCol="0">
            <a:spAutoFit/>
          </a:bodyPr>
          <a:lstStyle/>
          <a:p>
            <a:pPr defTabSz="914309"/>
            <a:r>
              <a:rPr lang="en-US" sz="1200" b="1" dirty="0">
                <a:solidFill>
                  <a:schemeClr val="bg2"/>
                </a:solidFill>
                <a:latin typeface="Segoe UI Light"/>
              </a:rPr>
              <a:t>Low Latency</a:t>
            </a:r>
          </a:p>
        </p:txBody>
      </p:sp>
      <p:sp>
        <p:nvSpPr>
          <p:cNvPr id="666" name="TextBox 665"/>
          <p:cNvSpPr txBox="1"/>
          <p:nvPr/>
        </p:nvSpPr>
        <p:spPr>
          <a:xfrm>
            <a:off x="7603198" y="4377622"/>
            <a:ext cx="1339062" cy="461606"/>
          </a:xfrm>
          <a:prstGeom prst="rect">
            <a:avLst/>
          </a:prstGeom>
          <a:noFill/>
        </p:spPr>
        <p:txBody>
          <a:bodyPr wrap="square" rtlCol="0">
            <a:spAutoFit/>
          </a:bodyPr>
          <a:lstStyle/>
          <a:p>
            <a:pPr algn="ctr" defTabSz="914309"/>
            <a:r>
              <a:rPr lang="en-US" sz="1200" b="1" dirty="0">
                <a:solidFill>
                  <a:schemeClr val="bg2"/>
                </a:solidFill>
                <a:latin typeface="Segoe UI Light"/>
              </a:rPr>
              <a:t>Fast startup &amp; shutdown</a:t>
            </a:r>
          </a:p>
        </p:txBody>
      </p:sp>
      <p:sp>
        <p:nvSpPr>
          <p:cNvPr id="667" name="TextBox 666"/>
          <p:cNvSpPr txBox="1"/>
          <p:nvPr/>
        </p:nvSpPr>
        <p:spPr>
          <a:xfrm>
            <a:off x="8557039" y="3861756"/>
            <a:ext cx="1741708" cy="461606"/>
          </a:xfrm>
          <a:prstGeom prst="rect">
            <a:avLst/>
          </a:prstGeom>
          <a:noFill/>
        </p:spPr>
        <p:txBody>
          <a:bodyPr wrap="square" rtlCol="0">
            <a:spAutoFit/>
          </a:bodyPr>
          <a:lstStyle/>
          <a:p>
            <a:pPr defTabSz="914309"/>
            <a:r>
              <a:rPr lang="en-US" sz="1200" b="1" dirty="0">
                <a:solidFill>
                  <a:schemeClr val="bg2"/>
                </a:solidFill>
                <a:latin typeface="Segoe UI Light"/>
              </a:rPr>
              <a:t>Container Orchestration &amp; lifecycle management</a:t>
            </a:r>
          </a:p>
        </p:txBody>
      </p:sp>
      <p:sp>
        <p:nvSpPr>
          <p:cNvPr id="668" name="TextBox 667"/>
          <p:cNvSpPr txBox="1"/>
          <p:nvPr/>
        </p:nvSpPr>
        <p:spPr>
          <a:xfrm>
            <a:off x="10036820" y="4333467"/>
            <a:ext cx="1557037" cy="276964"/>
          </a:xfrm>
          <a:prstGeom prst="rect">
            <a:avLst/>
          </a:prstGeom>
          <a:noFill/>
        </p:spPr>
        <p:txBody>
          <a:bodyPr wrap="square" rtlCol="0">
            <a:spAutoFit/>
          </a:bodyPr>
          <a:lstStyle/>
          <a:p>
            <a:pPr algn="ctr" defTabSz="914309"/>
            <a:r>
              <a:rPr lang="en-US" sz="1200" b="1" dirty="0">
                <a:solidFill>
                  <a:schemeClr val="bg2"/>
                </a:solidFill>
                <a:latin typeface="Segoe UI Light"/>
              </a:rPr>
              <a:t>Replication &amp; Failover</a:t>
            </a:r>
          </a:p>
        </p:txBody>
      </p:sp>
      <p:sp>
        <p:nvSpPr>
          <p:cNvPr id="669" name="TextBox 668"/>
          <p:cNvSpPr txBox="1"/>
          <p:nvPr/>
        </p:nvSpPr>
        <p:spPr>
          <a:xfrm>
            <a:off x="667806" y="4213385"/>
            <a:ext cx="1183209" cy="646248"/>
          </a:xfrm>
          <a:prstGeom prst="rect">
            <a:avLst/>
          </a:prstGeom>
          <a:noFill/>
        </p:spPr>
        <p:txBody>
          <a:bodyPr wrap="square" rtlCol="0">
            <a:spAutoFit/>
          </a:bodyPr>
          <a:lstStyle/>
          <a:p>
            <a:pPr algn="ctr" defTabSz="914309"/>
            <a:r>
              <a:rPr lang="en-US" sz="1200" b="1" dirty="0">
                <a:solidFill>
                  <a:schemeClr val="bg2"/>
                </a:solidFill>
                <a:latin typeface="Segoe UI Light"/>
              </a:rPr>
              <a:t>Simple programming models</a:t>
            </a:r>
          </a:p>
        </p:txBody>
      </p:sp>
      <p:sp>
        <p:nvSpPr>
          <p:cNvPr id="670" name="TextBox 669"/>
          <p:cNvSpPr txBox="1"/>
          <p:nvPr/>
        </p:nvSpPr>
        <p:spPr>
          <a:xfrm>
            <a:off x="8942260" y="4439382"/>
            <a:ext cx="1339062" cy="276964"/>
          </a:xfrm>
          <a:prstGeom prst="rect">
            <a:avLst/>
          </a:prstGeom>
          <a:noFill/>
        </p:spPr>
        <p:txBody>
          <a:bodyPr wrap="square" rtlCol="0">
            <a:spAutoFit/>
          </a:bodyPr>
          <a:lstStyle/>
          <a:p>
            <a:pPr defTabSz="914309"/>
            <a:r>
              <a:rPr lang="en-US" sz="1200" b="1" dirty="0">
                <a:solidFill>
                  <a:schemeClr val="bg2"/>
                </a:solidFill>
                <a:latin typeface="Segoe UI Light"/>
              </a:rPr>
              <a:t>Load balancing</a:t>
            </a:r>
          </a:p>
        </p:txBody>
      </p:sp>
      <p:sp>
        <p:nvSpPr>
          <p:cNvPr id="671" name="TextBox 670"/>
          <p:cNvSpPr txBox="1"/>
          <p:nvPr/>
        </p:nvSpPr>
        <p:spPr>
          <a:xfrm>
            <a:off x="10408823" y="3980371"/>
            <a:ext cx="1403713" cy="276964"/>
          </a:xfrm>
          <a:prstGeom prst="rect">
            <a:avLst/>
          </a:prstGeom>
          <a:noFill/>
        </p:spPr>
        <p:txBody>
          <a:bodyPr wrap="square" rtlCol="0">
            <a:spAutoFit/>
          </a:bodyPr>
          <a:lstStyle/>
          <a:p>
            <a:pPr defTabSz="914309"/>
            <a:r>
              <a:rPr lang="en-US" sz="1200" b="1" dirty="0">
                <a:solidFill>
                  <a:schemeClr val="bg2"/>
                </a:solidFill>
                <a:latin typeface="Segoe UI Light"/>
              </a:rPr>
              <a:t>Self-healing</a:t>
            </a:r>
          </a:p>
        </p:txBody>
      </p:sp>
      <p:sp>
        <p:nvSpPr>
          <p:cNvPr id="672" name="TextBox 671"/>
          <p:cNvSpPr txBox="1"/>
          <p:nvPr/>
        </p:nvSpPr>
        <p:spPr>
          <a:xfrm>
            <a:off x="3529463" y="3942469"/>
            <a:ext cx="1359504" cy="276964"/>
          </a:xfrm>
          <a:prstGeom prst="rect">
            <a:avLst/>
          </a:prstGeom>
          <a:noFill/>
        </p:spPr>
        <p:txBody>
          <a:bodyPr wrap="square" rtlCol="0">
            <a:spAutoFit/>
          </a:bodyPr>
          <a:lstStyle/>
          <a:p>
            <a:pPr defTabSz="914309"/>
            <a:r>
              <a:rPr lang="en-US" sz="1200" b="1" dirty="0">
                <a:solidFill>
                  <a:schemeClr val="bg2"/>
                </a:solidFill>
                <a:latin typeface="Segoe UI Light"/>
              </a:rPr>
              <a:t>Data Partitioning</a:t>
            </a:r>
          </a:p>
        </p:txBody>
      </p:sp>
      <p:sp>
        <p:nvSpPr>
          <p:cNvPr id="673" name="TextBox 672"/>
          <p:cNvSpPr txBox="1"/>
          <p:nvPr/>
        </p:nvSpPr>
        <p:spPr>
          <a:xfrm>
            <a:off x="3584818" y="4562789"/>
            <a:ext cx="1538268" cy="276964"/>
          </a:xfrm>
          <a:prstGeom prst="rect">
            <a:avLst/>
          </a:prstGeom>
          <a:noFill/>
        </p:spPr>
        <p:txBody>
          <a:bodyPr wrap="square" rtlCol="0">
            <a:spAutoFit/>
          </a:bodyPr>
          <a:lstStyle/>
          <a:p>
            <a:pPr defTabSz="914309"/>
            <a:r>
              <a:rPr lang="en-US" sz="1200" b="1" dirty="0">
                <a:solidFill>
                  <a:schemeClr val="bg2"/>
                </a:solidFill>
                <a:latin typeface="Segoe UI Light"/>
              </a:rPr>
              <a:t>Automated Rollback</a:t>
            </a:r>
          </a:p>
        </p:txBody>
      </p:sp>
      <p:sp>
        <p:nvSpPr>
          <p:cNvPr id="674" name="TextBox 673"/>
          <p:cNvSpPr txBox="1"/>
          <p:nvPr/>
        </p:nvSpPr>
        <p:spPr>
          <a:xfrm>
            <a:off x="7333455" y="3881629"/>
            <a:ext cx="1339062" cy="461606"/>
          </a:xfrm>
          <a:prstGeom prst="rect">
            <a:avLst/>
          </a:prstGeom>
          <a:noFill/>
        </p:spPr>
        <p:txBody>
          <a:bodyPr wrap="square" rtlCol="0">
            <a:spAutoFit/>
          </a:bodyPr>
          <a:lstStyle/>
          <a:p>
            <a:pPr algn="ctr" defTabSz="914309"/>
            <a:r>
              <a:rPr lang="en-US" sz="1200" b="1" dirty="0">
                <a:solidFill>
                  <a:schemeClr val="bg2"/>
                </a:solidFill>
                <a:latin typeface="Segoe UI Light"/>
              </a:rPr>
              <a:t>Health Monitoring</a:t>
            </a:r>
          </a:p>
        </p:txBody>
      </p:sp>
      <p:sp>
        <p:nvSpPr>
          <p:cNvPr id="675" name="TextBox 674"/>
          <p:cNvSpPr txBox="1"/>
          <p:nvPr/>
        </p:nvSpPr>
        <p:spPr>
          <a:xfrm>
            <a:off x="6843257" y="4293996"/>
            <a:ext cx="1359504" cy="461606"/>
          </a:xfrm>
          <a:prstGeom prst="rect">
            <a:avLst/>
          </a:prstGeom>
          <a:noFill/>
        </p:spPr>
        <p:txBody>
          <a:bodyPr wrap="square" rtlCol="0">
            <a:spAutoFit/>
          </a:bodyPr>
          <a:lstStyle/>
          <a:p>
            <a:pPr defTabSz="914309"/>
            <a:r>
              <a:rPr lang="en-US" sz="1200" b="1" dirty="0">
                <a:solidFill>
                  <a:schemeClr val="bg2"/>
                </a:solidFill>
                <a:latin typeface="Segoe UI Light"/>
              </a:rPr>
              <a:t>Placement Constraints</a:t>
            </a:r>
          </a:p>
        </p:txBody>
      </p:sp>
      <p:sp>
        <p:nvSpPr>
          <p:cNvPr id="676" name="TextBox 675"/>
          <p:cNvSpPr txBox="1"/>
          <p:nvPr/>
        </p:nvSpPr>
        <p:spPr>
          <a:xfrm>
            <a:off x="5131125" y="3784939"/>
            <a:ext cx="2316985" cy="523153"/>
          </a:xfrm>
          <a:prstGeom prst="rect">
            <a:avLst/>
          </a:prstGeom>
          <a:noFill/>
        </p:spPr>
        <p:txBody>
          <a:bodyPr wrap="square" rtlCol="0">
            <a:spAutoFit/>
          </a:bodyPr>
          <a:lstStyle/>
          <a:p>
            <a:pPr defTabSz="914309"/>
            <a:r>
              <a:rPr lang="en-US" sz="2800" b="1" dirty="0">
                <a:solidFill>
                  <a:srgbClr val="FFFFFF"/>
                </a:solidFill>
                <a:latin typeface="Segoe UI Light"/>
              </a:rPr>
              <a:t>Service Fabric</a:t>
            </a:r>
          </a:p>
        </p:txBody>
      </p:sp>
      <p:sp>
        <p:nvSpPr>
          <p:cNvPr id="3" name="Rectangle 2"/>
          <p:cNvSpPr/>
          <p:nvPr/>
        </p:nvSpPr>
        <p:spPr bwMode="auto">
          <a:xfrm>
            <a:off x="566189" y="2807592"/>
            <a:ext cx="5390904" cy="8420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ctr" anchorCtr="0"/>
          <a:lstStyle/>
          <a:p>
            <a:pPr algn="ctr" defTabSz="932313"/>
            <a:r>
              <a:rPr lang="en-US" sz="2400" dirty="0">
                <a:gradFill>
                  <a:gsLst>
                    <a:gs pos="0">
                      <a:srgbClr val="000000"/>
                    </a:gs>
                    <a:gs pos="100000">
                      <a:srgbClr val="000000"/>
                    </a:gs>
                  </a:gsLst>
                  <a:lin ang="5400000" scaled="0"/>
                </a:gradFill>
                <a:ea typeface="Segoe UI" pitchFamily="34" charset="0"/>
                <a:cs typeface="Segoe UI" pitchFamily="34" charset="0"/>
              </a:rPr>
              <a:t>Reliable Actors API</a:t>
            </a:r>
          </a:p>
        </p:txBody>
      </p:sp>
      <p:sp>
        <p:nvSpPr>
          <p:cNvPr id="313" name="Rectangle 312"/>
          <p:cNvSpPr/>
          <p:nvPr/>
        </p:nvSpPr>
        <p:spPr bwMode="auto">
          <a:xfrm>
            <a:off x="6159859" y="2802318"/>
            <a:ext cx="5390904" cy="8420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ctr" anchorCtr="0"/>
          <a:lstStyle/>
          <a:p>
            <a:pPr algn="ctr" defTabSz="932313"/>
            <a:r>
              <a:rPr lang="en-US" sz="2400" dirty="0">
                <a:gradFill>
                  <a:gsLst>
                    <a:gs pos="0">
                      <a:srgbClr val="000000"/>
                    </a:gs>
                    <a:gs pos="100000">
                      <a:srgbClr val="000000"/>
                    </a:gs>
                  </a:gsLst>
                  <a:lin ang="5400000" scaled="0"/>
                </a:gradFill>
                <a:ea typeface="Segoe UI" pitchFamily="34" charset="0"/>
                <a:cs typeface="Segoe UI" pitchFamily="34" charset="0"/>
              </a:rPr>
              <a:t>Reliable Services API</a:t>
            </a:r>
          </a:p>
        </p:txBody>
      </p:sp>
    </p:spTree>
    <p:extLst>
      <p:ext uri="{BB962C8B-B14F-4D97-AF65-F5344CB8AC3E}">
        <p14:creationId xmlns:p14="http://schemas.microsoft.com/office/powerpoint/2010/main" val="2298734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0"/>
          </p:nvPr>
        </p:nvSpPr>
        <p:spPr>
          <a:xfrm>
            <a:off x="274606" y="1212855"/>
            <a:ext cx="11885683" cy="4918269"/>
          </a:xfrm>
        </p:spPr>
        <p:txBody>
          <a:bodyPr/>
          <a:lstStyle/>
          <a:p>
            <a:pPr marL="742950" indent="-742950"/>
            <a:r>
              <a:rPr lang="en-US" sz="2800" spc="-103" dirty="0" err="1">
                <a:ln w="3175">
                  <a:noFill/>
                </a:ln>
                <a:gradFill>
                  <a:gsLst>
                    <a:gs pos="1250">
                      <a:schemeClr val="tx1"/>
                    </a:gs>
                    <a:gs pos="100000">
                      <a:schemeClr val="tx1"/>
                    </a:gs>
                  </a:gsLst>
                  <a:lin ang="5400000" scaled="0"/>
                </a:gradFill>
                <a:latin typeface="+mj-lt"/>
                <a:cs typeface="Segoe UI" pitchFamily="34" charset="0"/>
              </a:rPr>
              <a:t>Construir</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objetos</a:t>
            </a:r>
            <a:r>
              <a:rPr lang="en-US" sz="2800" spc="-103" dirty="0">
                <a:ln w="3175">
                  <a:noFill/>
                </a:ln>
                <a:gradFill>
                  <a:gsLst>
                    <a:gs pos="1250">
                      <a:schemeClr val="tx1"/>
                    </a:gs>
                    <a:gs pos="100000">
                      <a:schemeClr val="tx1"/>
                    </a:gs>
                  </a:gsLst>
                  <a:lin ang="5400000" scaled="0"/>
                </a:gradFill>
                <a:latin typeface="+mj-lt"/>
                <a:cs typeface="Segoe UI" pitchFamily="34" charset="0"/>
              </a:rPr>
              <a:t> con </a:t>
            </a:r>
            <a:r>
              <a:rPr lang="en-US" sz="2800" spc="-103" dirty="0" err="1">
                <a:ln w="3175">
                  <a:noFill/>
                </a:ln>
                <a:gradFill>
                  <a:gsLst>
                    <a:gs pos="1250">
                      <a:schemeClr val="tx1"/>
                    </a:gs>
                    <a:gs pos="100000">
                      <a:schemeClr val="tx1"/>
                    </a:gs>
                  </a:gsLst>
                  <a:lin ang="5400000" scaled="0"/>
                </a:gradFill>
                <a:latin typeface="+mj-lt"/>
                <a:cs typeface="Segoe UI" pitchFamily="34" charset="0"/>
              </a:rPr>
              <a:t>estado</a:t>
            </a:r>
            <a:r>
              <a:rPr lang="en-US" sz="2800" spc="-103" dirty="0">
                <a:ln w="3175">
                  <a:noFill/>
                </a:ln>
                <a:gradFill>
                  <a:gsLst>
                    <a:gs pos="1250">
                      <a:schemeClr val="tx1"/>
                    </a:gs>
                    <a:gs pos="100000">
                      <a:schemeClr val="tx1"/>
                    </a:gs>
                  </a:gsLst>
                  <a:lin ang="5400000" scaled="0"/>
                </a:gradFill>
                <a:latin typeface="+mj-lt"/>
                <a:cs typeface="Segoe UI" pitchFamily="34" charset="0"/>
              </a:rPr>
              <a:t> o sin el, </a:t>
            </a:r>
            <a:r>
              <a:rPr lang="en-US" sz="2800" spc="-103" dirty="0" err="1">
                <a:ln w="3175">
                  <a:noFill/>
                </a:ln>
                <a:gradFill>
                  <a:gsLst>
                    <a:gs pos="1250">
                      <a:schemeClr val="tx1"/>
                    </a:gs>
                    <a:gs pos="100000">
                      <a:schemeClr val="tx1"/>
                    </a:gs>
                  </a:gsLst>
                  <a:lin ang="5400000" scaled="0"/>
                </a:gradFill>
                <a:latin typeface="+mj-lt"/>
                <a:cs typeface="Segoe UI" pitchFamily="34" charset="0"/>
              </a:rPr>
              <a:t>fiables</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mediante</a:t>
            </a:r>
            <a:r>
              <a:rPr lang="en-US" sz="2800" spc="-103" dirty="0">
                <a:ln w="3175">
                  <a:noFill/>
                </a:ln>
                <a:gradFill>
                  <a:gsLst>
                    <a:gs pos="1250">
                      <a:schemeClr val="tx1"/>
                    </a:gs>
                    <a:gs pos="100000">
                      <a:schemeClr val="tx1"/>
                    </a:gs>
                  </a:gsLst>
                  <a:lin ang="5400000" scaled="0"/>
                </a:gradFill>
                <a:latin typeface="+mj-lt"/>
                <a:cs typeface="Segoe UI" pitchFamily="34" charset="0"/>
              </a:rPr>
              <a:t> el </a:t>
            </a:r>
            <a:r>
              <a:rPr lang="en-US" sz="2800" spc="-103" dirty="0" err="1">
                <a:ln w="3175">
                  <a:noFill/>
                </a:ln>
                <a:gradFill>
                  <a:gsLst>
                    <a:gs pos="1250">
                      <a:schemeClr val="tx1"/>
                    </a:gs>
                    <a:gs pos="100000">
                      <a:schemeClr val="tx1"/>
                    </a:gs>
                  </a:gsLst>
                  <a:lin ang="5400000" scaled="0"/>
                </a:gradFill>
                <a:latin typeface="+mj-lt"/>
                <a:cs typeface="Segoe UI" pitchFamily="34" charset="0"/>
              </a:rPr>
              <a:t>Modelo</a:t>
            </a:r>
            <a:r>
              <a:rPr lang="en-US" sz="2800" spc="-103" dirty="0">
                <a:ln w="3175">
                  <a:noFill/>
                </a:ln>
                <a:gradFill>
                  <a:gsLst>
                    <a:gs pos="1250">
                      <a:schemeClr val="tx1"/>
                    </a:gs>
                    <a:gs pos="100000">
                      <a:schemeClr val="tx1"/>
                    </a:gs>
                  </a:gsLst>
                  <a:lin ang="5400000" scaled="0"/>
                </a:gradFill>
                <a:latin typeface="+mj-lt"/>
                <a:cs typeface="Segoe UI" pitchFamily="34" charset="0"/>
              </a:rPr>
              <a:t> de </a:t>
            </a:r>
            <a:r>
              <a:rPr lang="en-US" sz="2800" spc="-103" dirty="0" err="1">
                <a:ln w="3175">
                  <a:noFill/>
                </a:ln>
                <a:gradFill>
                  <a:gsLst>
                    <a:gs pos="1250">
                      <a:schemeClr val="tx1"/>
                    </a:gs>
                    <a:gs pos="100000">
                      <a:schemeClr val="tx1"/>
                    </a:gs>
                  </a:gsLst>
                  <a:lin ang="5400000" scaled="0"/>
                </a:gradFill>
                <a:latin typeface="+mj-lt"/>
                <a:cs typeface="Segoe UI" pitchFamily="34" charset="0"/>
              </a:rPr>
              <a:t>Programación</a:t>
            </a:r>
            <a:r>
              <a:rPr lang="en-US" sz="2800" spc="-103" dirty="0">
                <a:ln w="3175">
                  <a:noFill/>
                </a:ln>
                <a:gradFill>
                  <a:gsLst>
                    <a:gs pos="1250">
                      <a:schemeClr val="tx1"/>
                    </a:gs>
                    <a:gs pos="100000">
                      <a:schemeClr val="tx1"/>
                    </a:gs>
                  </a:gsLst>
                  <a:lin ang="5400000" scaled="0"/>
                </a:gradFill>
                <a:latin typeface="+mj-lt"/>
                <a:cs typeface="Segoe UI" pitchFamily="34" charset="0"/>
              </a:rPr>
              <a:t> de Actor</a:t>
            </a:r>
          </a:p>
          <a:p>
            <a:pPr marL="742950" indent="-742950"/>
            <a:endParaRPr lang="en-US" sz="2800" spc="-103" dirty="0">
              <a:ln w="3175">
                <a:noFill/>
              </a:ln>
              <a:gradFill>
                <a:gsLst>
                  <a:gs pos="1250">
                    <a:schemeClr val="tx1"/>
                  </a:gs>
                  <a:gs pos="100000">
                    <a:schemeClr val="tx1"/>
                  </a:gs>
                </a:gsLst>
                <a:lin ang="5400000" scaled="0"/>
              </a:gradFill>
              <a:latin typeface="+mj-lt"/>
              <a:cs typeface="Segoe UI" pitchFamily="34" charset="0"/>
            </a:endParaRPr>
          </a:p>
          <a:p>
            <a:pPr marL="742950" indent="-742950"/>
            <a:r>
              <a:rPr lang="en-US" sz="2800" spc="-103" dirty="0" err="1">
                <a:ln w="3175">
                  <a:noFill/>
                </a:ln>
                <a:gradFill>
                  <a:gsLst>
                    <a:gs pos="1250">
                      <a:schemeClr val="tx1"/>
                    </a:gs>
                    <a:gs pos="100000">
                      <a:schemeClr val="tx1"/>
                    </a:gs>
                  </a:gsLst>
                  <a:lin ang="5400000" scaled="0"/>
                </a:gradFill>
                <a:latin typeface="+mj-lt"/>
                <a:cs typeface="Segoe UI" pitchFamily="34" charset="0"/>
              </a:rPr>
              <a:t>Adecuado</a:t>
            </a:r>
            <a:r>
              <a:rPr lang="en-US" sz="2800" spc="-103" dirty="0">
                <a:ln w="3175">
                  <a:noFill/>
                </a:ln>
                <a:gradFill>
                  <a:gsLst>
                    <a:gs pos="1250">
                      <a:schemeClr val="tx1"/>
                    </a:gs>
                    <a:gs pos="100000">
                      <a:schemeClr val="tx1"/>
                    </a:gs>
                  </a:gsLst>
                  <a:lin ang="5400000" scaled="0"/>
                </a:gradFill>
                <a:latin typeface="+mj-lt"/>
                <a:cs typeface="Segoe UI" pitchFamily="34" charset="0"/>
              </a:rPr>
              <a:t> para </a:t>
            </a:r>
            <a:r>
              <a:rPr lang="en-US" sz="2800" spc="-103" dirty="0" err="1">
                <a:ln w="3175">
                  <a:noFill/>
                </a:ln>
                <a:gradFill>
                  <a:gsLst>
                    <a:gs pos="1250">
                      <a:schemeClr val="tx1"/>
                    </a:gs>
                    <a:gs pos="100000">
                      <a:schemeClr val="tx1"/>
                    </a:gs>
                  </a:gsLst>
                  <a:lin ang="5400000" scaled="0"/>
                </a:gradFill>
                <a:latin typeface="+mj-lt"/>
                <a:cs typeface="Segoe UI" pitchFamily="34" charset="0"/>
              </a:rPr>
              <a:t>aplicaciones</a:t>
            </a:r>
            <a:r>
              <a:rPr lang="en-US" sz="2800" spc="-103" dirty="0">
                <a:ln w="3175">
                  <a:noFill/>
                </a:ln>
                <a:gradFill>
                  <a:gsLst>
                    <a:gs pos="1250">
                      <a:schemeClr val="tx1"/>
                    </a:gs>
                    <a:gs pos="100000">
                      <a:schemeClr val="tx1"/>
                    </a:gs>
                  </a:gsLst>
                  <a:lin ang="5400000" scaled="0"/>
                </a:gradFill>
                <a:latin typeface="+mj-lt"/>
                <a:cs typeface="Segoe UI" pitchFamily="34" charset="0"/>
              </a:rPr>
              <a:t> con </a:t>
            </a:r>
            <a:r>
              <a:rPr lang="en-US" sz="2800" spc="-103" dirty="0" err="1">
                <a:ln w="3175">
                  <a:noFill/>
                </a:ln>
                <a:gradFill>
                  <a:gsLst>
                    <a:gs pos="1250">
                      <a:schemeClr val="tx1"/>
                    </a:gs>
                    <a:gs pos="100000">
                      <a:schemeClr val="tx1"/>
                    </a:gs>
                  </a:gsLst>
                  <a:lin ang="5400000" scaled="0"/>
                </a:gradFill>
                <a:latin typeface="+mj-lt"/>
                <a:cs typeface="Segoe UI" pitchFamily="34" charset="0"/>
              </a:rPr>
              <a:t>muchas</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unidades</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independientes</a:t>
            </a:r>
            <a:r>
              <a:rPr lang="en-US" sz="2800" spc="-103" dirty="0">
                <a:ln w="3175">
                  <a:noFill/>
                </a:ln>
                <a:gradFill>
                  <a:gsLst>
                    <a:gs pos="1250">
                      <a:schemeClr val="tx1"/>
                    </a:gs>
                    <a:gs pos="100000">
                      <a:schemeClr val="tx1"/>
                    </a:gs>
                  </a:gsLst>
                  <a:lin ang="5400000" scaled="0"/>
                </a:gradFill>
                <a:latin typeface="+mj-lt"/>
                <a:cs typeface="Segoe UI" pitchFamily="34" charset="0"/>
              </a:rPr>
              <a:t> de </a:t>
            </a:r>
            <a:r>
              <a:rPr lang="en-US" sz="2800" spc="-103" dirty="0" err="1">
                <a:ln w="3175">
                  <a:noFill/>
                </a:ln>
                <a:gradFill>
                  <a:gsLst>
                    <a:gs pos="1250">
                      <a:schemeClr val="tx1"/>
                    </a:gs>
                    <a:gs pos="100000">
                      <a:schemeClr val="tx1"/>
                    </a:gs>
                  </a:gsLst>
                  <a:lin ang="5400000" scaled="0"/>
                </a:gradFill>
                <a:latin typeface="+mj-lt"/>
                <a:cs typeface="Segoe UI" pitchFamily="34" charset="0"/>
              </a:rPr>
              <a:t>estado</a:t>
            </a:r>
            <a:r>
              <a:rPr lang="en-US" sz="2800" spc="-103" dirty="0">
                <a:ln w="3175">
                  <a:noFill/>
                </a:ln>
                <a:gradFill>
                  <a:gsLst>
                    <a:gs pos="1250">
                      <a:schemeClr val="tx1"/>
                    </a:gs>
                    <a:gs pos="100000">
                      <a:schemeClr val="tx1"/>
                    </a:gs>
                  </a:gsLst>
                  <a:lin ang="5400000" scaled="0"/>
                </a:gradFill>
                <a:latin typeface="+mj-lt"/>
                <a:cs typeface="Segoe UI" pitchFamily="34" charset="0"/>
              </a:rPr>
              <a:t> e </a:t>
            </a:r>
            <a:r>
              <a:rPr lang="en-US" sz="2800" spc="-103" dirty="0" err="1">
                <a:ln w="3175">
                  <a:noFill/>
                </a:ln>
                <a:gradFill>
                  <a:gsLst>
                    <a:gs pos="1250">
                      <a:schemeClr val="tx1"/>
                    </a:gs>
                    <a:gs pos="100000">
                      <a:schemeClr val="tx1"/>
                    </a:gs>
                  </a:gsLst>
                  <a:lin ang="5400000" scaled="0"/>
                </a:gradFill>
                <a:latin typeface="+mj-lt"/>
                <a:cs typeface="Segoe UI" pitchFamily="34" charset="0"/>
              </a:rPr>
              <a:t>informacion</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CustomerOrder</a:t>
            </a:r>
            <a:r>
              <a:rPr lang="en-US" sz="2800" spc="-103" dirty="0">
                <a:ln w="3175">
                  <a:noFill/>
                </a:ln>
                <a:gradFill>
                  <a:gsLst>
                    <a:gs pos="1250">
                      <a:schemeClr val="tx1"/>
                    </a:gs>
                    <a:gs pos="100000">
                      <a:schemeClr val="tx1"/>
                    </a:gs>
                  </a:gsLst>
                  <a:lin ang="5400000" scaled="0"/>
                </a:gradFill>
                <a:latin typeface="+mj-lt"/>
                <a:cs typeface="Segoe UI" pitchFamily="34" charset="0"/>
              </a:rPr>
              <a:t>)	</a:t>
            </a:r>
          </a:p>
          <a:p>
            <a:pPr marL="742950" indent="-742950"/>
            <a:endParaRPr lang="en-US" sz="2800" spc="-103" dirty="0">
              <a:ln w="3175">
                <a:noFill/>
              </a:ln>
              <a:gradFill>
                <a:gsLst>
                  <a:gs pos="1250">
                    <a:schemeClr val="tx1"/>
                  </a:gs>
                  <a:gs pos="100000">
                    <a:schemeClr val="tx1"/>
                  </a:gs>
                </a:gsLst>
                <a:lin ang="5400000" scaled="0"/>
              </a:gradFill>
              <a:latin typeface="+mj-lt"/>
              <a:cs typeface="Segoe UI" pitchFamily="34" charset="0"/>
            </a:endParaRPr>
          </a:p>
          <a:p>
            <a:pPr marL="742950" indent="-742950"/>
            <a:r>
              <a:rPr lang="en-US" sz="2800" spc="-103" dirty="0" err="1">
                <a:ln w="3175">
                  <a:noFill/>
                </a:ln>
                <a:gradFill>
                  <a:gsLst>
                    <a:gs pos="1250">
                      <a:schemeClr val="tx1"/>
                    </a:gs>
                    <a:gs pos="100000">
                      <a:schemeClr val="tx1"/>
                    </a:gs>
                  </a:gsLst>
                  <a:lin ang="5400000" scaled="0"/>
                </a:gradFill>
                <a:latin typeface="+mj-lt"/>
                <a:cs typeface="Segoe UI" pitchFamily="34" charset="0"/>
              </a:rPr>
              <a:t>Gestión</a:t>
            </a:r>
            <a:r>
              <a:rPr lang="en-US" sz="2800" spc="-103" dirty="0">
                <a:ln w="3175">
                  <a:noFill/>
                </a:ln>
                <a:gradFill>
                  <a:gsLst>
                    <a:gs pos="1250">
                      <a:schemeClr val="tx1"/>
                    </a:gs>
                    <a:gs pos="100000">
                      <a:schemeClr val="tx1"/>
                    </a:gs>
                  </a:gsLst>
                  <a:lin ang="5400000" scaled="0"/>
                </a:gradFill>
                <a:latin typeface="+mj-lt"/>
                <a:cs typeface="Segoe UI" pitchFamily="34" charset="0"/>
              </a:rPr>
              <a:t> de </a:t>
            </a:r>
            <a:r>
              <a:rPr lang="en-US" sz="2800" spc="-103" dirty="0" err="1">
                <a:ln w="3175">
                  <a:noFill/>
                </a:ln>
                <a:gradFill>
                  <a:gsLst>
                    <a:gs pos="1250">
                      <a:schemeClr val="tx1"/>
                    </a:gs>
                    <a:gs pos="100000">
                      <a:schemeClr val="tx1"/>
                    </a:gs>
                  </a:gsLst>
                  <a:lin ang="5400000" scaled="0"/>
                </a:gradFill>
                <a:latin typeface="+mj-lt"/>
                <a:cs typeface="Segoe UI" pitchFamily="34" charset="0"/>
              </a:rPr>
              <a:t>estados</a:t>
            </a:r>
            <a:r>
              <a:rPr lang="en-US" sz="2800" spc="-103" dirty="0">
                <a:ln w="3175">
                  <a:noFill/>
                </a:ln>
                <a:gradFill>
                  <a:gsLst>
                    <a:gs pos="1250">
                      <a:schemeClr val="tx1"/>
                    </a:gs>
                    <a:gs pos="100000">
                      <a:schemeClr val="tx1"/>
                    </a:gs>
                  </a:gsLst>
                  <a:lin ang="5400000" scaled="0"/>
                </a:gradFill>
                <a:latin typeface="+mj-lt"/>
                <a:cs typeface="Segoe UI" pitchFamily="34" charset="0"/>
              </a:rPr>
              <a:t> de forma </a:t>
            </a:r>
            <a:r>
              <a:rPr lang="en-US" sz="2800" spc="-103" dirty="0" err="1">
                <a:ln w="3175">
                  <a:noFill/>
                </a:ln>
                <a:gradFill>
                  <a:gsLst>
                    <a:gs pos="1250">
                      <a:schemeClr val="tx1"/>
                    </a:gs>
                    <a:gs pos="100000">
                      <a:schemeClr val="tx1"/>
                    </a:gs>
                  </a:gsLst>
                  <a:lin ang="5400000" scaled="0"/>
                </a:gradFill>
                <a:latin typeface="+mj-lt"/>
                <a:cs typeface="Segoe UI" pitchFamily="34" charset="0"/>
              </a:rPr>
              <a:t>automática</a:t>
            </a:r>
            <a:r>
              <a:rPr lang="en-US" sz="2800" spc="-103" dirty="0">
                <a:ln w="3175">
                  <a:noFill/>
                </a:ln>
                <a:gradFill>
                  <a:gsLst>
                    <a:gs pos="1250">
                      <a:schemeClr val="tx1"/>
                    </a:gs>
                    <a:gs pos="100000">
                      <a:schemeClr val="tx1"/>
                    </a:gs>
                  </a:gsLst>
                  <a:lin ang="5400000" scaled="0"/>
                </a:gradFill>
                <a:latin typeface="+mj-lt"/>
                <a:cs typeface="Segoe UI" pitchFamily="34" charset="0"/>
              </a:rPr>
              <a:t> y </a:t>
            </a:r>
            <a:r>
              <a:rPr lang="en-US" sz="2800" spc="-103" dirty="0" err="1">
                <a:ln w="3175">
                  <a:noFill/>
                </a:ln>
                <a:gradFill>
                  <a:gsLst>
                    <a:gs pos="1250">
                      <a:schemeClr val="tx1"/>
                    </a:gs>
                    <a:gs pos="100000">
                      <a:schemeClr val="tx1"/>
                    </a:gs>
                  </a:gsLst>
                  <a:lin ang="5400000" scaled="0"/>
                </a:gradFill>
                <a:latin typeface="+mj-lt"/>
                <a:cs typeface="Segoe UI" pitchFamily="34" charset="0"/>
              </a:rPr>
              <a:t>concurrencia</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basada</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en</a:t>
            </a:r>
            <a:r>
              <a:rPr lang="en-US" sz="2800" spc="-103" dirty="0">
                <a:ln w="3175">
                  <a:noFill/>
                </a:ln>
                <a:gradFill>
                  <a:gsLst>
                    <a:gs pos="1250">
                      <a:schemeClr val="tx1"/>
                    </a:gs>
                    <a:gs pos="100000">
                      <a:schemeClr val="tx1"/>
                    </a:gs>
                  </a:gsLst>
                  <a:lin ang="5400000" scaled="0"/>
                </a:gradFill>
                <a:latin typeface="+mj-lt"/>
                <a:cs typeface="Segoe UI" pitchFamily="34" charset="0"/>
              </a:rPr>
              <a:t> </a:t>
            </a:r>
            <a:r>
              <a:rPr lang="en-US" sz="2800" spc="-103" dirty="0" err="1">
                <a:ln w="3175">
                  <a:noFill/>
                </a:ln>
                <a:gradFill>
                  <a:gsLst>
                    <a:gs pos="1250">
                      <a:schemeClr val="tx1"/>
                    </a:gs>
                    <a:gs pos="100000">
                      <a:schemeClr val="tx1"/>
                    </a:gs>
                  </a:gsLst>
                  <a:lin ang="5400000" scaled="0"/>
                </a:gradFill>
                <a:latin typeface="+mj-lt"/>
                <a:cs typeface="Segoe UI" pitchFamily="34" charset="0"/>
              </a:rPr>
              <a:t>turnos</a:t>
            </a:r>
            <a:r>
              <a:rPr lang="en-US" sz="2800" spc="-103" dirty="0">
                <a:ln w="3175">
                  <a:noFill/>
                </a:ln>
                <a:gradFill>
                  <a:gsLst>
                    <a:gs pos="1250">
                      <a:schemeClr val="tx1"/>
                    </a:gs>
                    <a:gs pos="100000">
                      <a:schemeClr val="tx1"/>
                    </a:gs>
                  </a:gsLst>
                  <a:lin ang="5400000" scaled="0"/>
                </a:gradFill>
                <a:latin typeface="+mj-lt"/>
                <a:cs typeface="Segoe UI" pitchFamily="34" charset="0"/>
              </a:rPr>
              <a:t> (single threaded execution)</a:t>
            </a:r>
          </a:p>
          <a:p>
            <a:pPr marL="0" indent="0">
              <a:buNone/>
            </a:pPr>
            <a:endParaRPr lang="en-US" sz="2800" b="1" dirty="0">
              <a:ln w="3175">
                <a:noFill/>
              </a:ln>
              <a:solidFill>
                <a:srgbClr val="67217A"/>
              </a:solidFill>
              <a:latin typeface="+mj-lt"/>
              <a:cs typeface="+mn-cs"/>
            </a:endParaRPr>
          </a:p>
          <a:p>
            <a:pPr marL="0" indent="0">
              <a:buNone/>
            </a:pPr>
            <a:endParaRPr lang="en-US" dirty="0">
              <a:solidFill>
                <a:schemeClr val="tx2"/>
              </a:solidFill>
            </a:endParaRPr>
          </a:p>
          <a:p>
            <a:pPr marL="0" indent="0">
              <a:buNone/>
            </a:pPr>
            <a:endParaRPr lang="en-US" dirty="0">
              <a:solidFill>
                <a:schemeClr val="tx2"/>
              </a:solidFill>
            </a:endParaRPr>
          </a:p>
        </p:txBody>
      </p:sp>
      <p:sp>
        <p:nvSpPr>
          <p:cNvPr id="4" name="Title 2"/>
          <p:cNvSpPr>
            <a:spLocks noGrp="1"/>
          </p:cNvSpPr>
          <p:nvPr>
            <p:ph type="title"/>
          </p:nvPr>
        </p:nvSpPr>
        <p:spPr>
          <a:xfrm>
            <a:off x="274606" y="144462"/>
            <a:ext cx="11888047" cy="917575"/>
          </a:xfrm>
        </p:spPr>
        <p:txBody>
          <a:bodyPr/>
          <a:lstStyle/>
          <a:p>
            <a:r>
              <a:rPr lang="en-US" dirty="0" smtClean="0"/>
              <a:t>Reliable Actors API</a:t>
            </a:r>
            <a:endParaRPr lang="en-US" dirty="0"/>
          </a:p>
        </p:txBody>
      </p:sp>
    </p:spTree>
    <p:extLst>
      <p:ext uri="{BB962C8B-B14F-4D97-AF65-F5344CB8AC3E}">
        <p14:creationId xmlns:p14="http://schemas.microsoft.com/office/powerpoint/2010/main" val="2039717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Roberto González</a:t>
            </a:r>
            <a:endParaRPr lang="en-US" dirty="0"/>
          </a:p>
          <a:p>
            <a:pPr lvl="0"/>
            <a:r>
              <a:rPr lang="en-US" dirty="0" smtClean="0"/>
              <a:t>Software Developer </a:t>
            </a:r>
            <a:r>
              <a:rPr lang="en-US" dirty="0" smtClean="0"/>
              <a:t>– Plain Concepts</a:t>
            </a:r>
            <a:endParaRPr lang="en-US" dirty="0"/>
          </a:p>
          <a:p>
            <a:pPr lvl="0"/>
            <a:r>
              <a:rPr lang="en-US" dirty="0" smtClean="0"/>
              <a:t>@</a:t>
            </a:r>
            <a:r>
              <a:rPr lang="en-US" dirty="0" err="1" smtClean="0"/>
              <a:t>robertogg</a:t>
            </a:r>
            <a:endParaRPr lang="en-US" dirty="0"/>
          </a:p>
        </p:txBody>
      </p:sp>
      <p:sp>
        <p:nvSpPr>
          <p:cNvPr id="3" name="Title 2"/>
          <p:cNvSpPr>
            <a:spLocks noGrp="1"/>
          </p:cNvSpPr>
          <p:nvPr>
            <p:ph type="title"/>
          </p:nvPr>
        </p:nvSpPr>
        <p:spPr/>
        <p:txBody>
          <a:bodyPr/>
          <a:lstStyle/>
          <a:p>
            <a:r>
              <a:rPr lang="es-ES" dirty="0" err="1" smtClean="0"/>
              <a:t>Microservicios</a:t>
            </a:r>
            <a:r>
              <a:rPr lang="es-ES" dirty="0"/>
              <a:t> </a:t>
            </a:r>
            <a:r>
              <a:rPr lang="es-ES" dirty="0" smtClean="0"/>
              <a:t>con </a:t>
            </a:r>
            <a:r>
              <a:rPr lang="es-ES" dirty="0" err="1" smtClean="0"/>
              <a:t>Azure</a:t>
            </a:r>
            <a:r>
              <a:rPr lang="es-ES" dirty="0" smtClean="0"/>
              <a:t> </a:t>
            </a:r>
            <a:r>
              <a:rPr lang="es-ES" dirty="0" err="1" smtClean="0"/>
              <a:t>Service</a:t>
            </a:r>
            <a:r>
              <a:rPr lang="es-ES" dirty="0" smtClean="0"/>
              <a:t> </a:t>
            </a:r>
            <a:r>
              <a:rPr lang="es-ES" dirty="0" err="1" smtClean="0"/>
              <a:t>Fabric</a:t>
            </a:r>
            <a:endParaRPr lang="es-ES"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n-US" dirty="0" smtClean="0"/>
              <a:t>Demo: Reliable Actors API</a:t>
            </a:r>
            <a:endParaRPr lang="en-US" dirty="0"/>
          </a:p>
        </p:txBody>
      </p:sp>
    </p:spTree>
    <p:extLst>
      <p:ext uri="{BB962C8B-B14F-4D97-AF65-F5344CB8AC3E}">
        <p14:creationId xmlns:p14="http://schemas.microsoft.com/office/powerpoint/2010/main" val="16269101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smtClean="0"/>
              <a:t>Reliable Services API</a:t>
            </a:r>
            <a:endParaRPr lang="en-US" dirty="0"/>
          </a:p>
        </p:txBody>
      </p:sp>
      <p:sp>
        <p:nvSpPr>
          <p:cNvPr id="5" name="Text Placeholder 1"/>
          <p:cNvSpPr txBox="1">
            <a:spLocks/>
          </p:cNvSpPr>
          <p:nvPr/>
        </p:nvSpPr>
        <p:spPr>
          <a:xfrm>
            <a:off x="503173" y="1440125"/>
            <a:ext cx="11504732" cy="502855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defTabSz="932719"/>
            <a:r>
              <a:rPr lang="en-US" sz="2800" spc="-103" dirty="0" err="1">
                <a:ln w="3175">
                  <a:noFill/>
                </a:ln>
                <a:cs typeface="Segoe UI" pitchFamily="34" charset="0"/>
              </a:rPr>
              <a:t>Construir</a:t>
            </a:r>
            <a:r>
              <a:rPr lang="en-US" sz="2800" spc="-103" dirty="0">
                <a:ln w="3175">
                  <a:noFill/>
                </a:ln>
                <a:cs typeface="Segoe UI" pitchFamily="34" charset="0"/>
              </a:rPr>
              <a:t> </a:t>
            </a:r>
            <a:r>
              <a:rPr lang="en-US" sz="2800" spc="-103" dirty="0" err="1">
                <a:ln w="3175">
                  <a:noFill/>
                </a:ln>
                <a:cs typeface="Segoe UI" pitchFamily="34" charset="0"/>
              </a:rPr>
              <a:t>servicios</a:t>
            </a:r>
            <a:r>
              <a:rPr lang="en-US" sz="2800" spc="-103" dirty="0">
                <a:ln w="3175">
                  <a:noFill/>
                </a:ln>
                <a:cs typeface="Segoe UI" pitchFamily="34" charset="0"/>
              </a:rPr>
              <a:t> sin </a:t>
            </a:r>
            <a:r>
              <a:rPr lang="en-US" sz="2800" spc="-103" dirty="0" err="1">
                <a:ln w="3175">
                  <a:noFill/>
                </a:ln>
                <a:cs typeface="Segoe UI" pitchFamily="34" charset="0"/>
              </a:rPr>
              <a:t>estado</a:t>
            </a:r>
            <a:r>
              <a:rPr lang="en-US" sz="2800" spc="-103" dirty="0">
                <a:ln w="3175">
                  <a:noFill/>
                </a:ln>
                <a:cs typeface="Segoe UI" pitchFamily="34" charset="0"/>
              </a:rPr>
              <a:t> </a:t>
            </a:r>
            <a:r>
              <a:rPr lang="en-US" sz="2800" spc="-103" dirty="0" err="1">
                <a:ln w="3175">
                  <a:noFill/>
                </a:ln>
                <a:cs typeface="Segoe UI" pitchFamily="34" charset="0"/>
              </a:rPr>
              <a:t>usando</a:t>
            </a:r>
            <a:r>
              <a:rPr lang="en-US" sz="2800" spc="-103" dirty="0">
                <a:ln w="3175">
                  <a:noFill/>
                </a:ln>
                <a:cs typeface="Segoe UI" pitchFamily="34" charset="0"/>
              </a:rPr>
              <a:t> </a:t>
            </a:r>
            <a:r>
              <a:rPr lang="en-US" sz="2800" spc="-103" dirty="0" err="1">
                <a:ln w="3175">
                  <a:noFill/>
                </a:ln>
                <a:cs typeface="Segoe UI" pitchFamily="34" charset="0"/>
              </a:rPr>
              <a:t>tecnologías</a:t>
            </a:r>
            <a:r>
              <a:rPr lang="en-US" sz="2800" spc="-103" dirty="0">
                <a:ln w="3175">
                  <a:noFill/>
                </a:ln>
                <a:cs typeface="Segoe UI" pitchFamily="34" charset="0"/>
              </a:rPr>
              <a:t> </a:t>
            </a:r>
            <a:r>
              <a:rPr lang="en-US" sz="2800" spc="-103" dirty="0" err="1">
                <a:ln w="3175">
                  <a:noFill/>
                </a:ln>
                <a:cs typeface="Segoe UI" pitchFamily="34" charset="0"/>
              </a:rPr>
              <a:t>como</a:t>
            </a:r>
            <a:r>
              <a:rPr lang="en-US" sz="2800" spc="-103" dirty="0">
                <a:ln w="3175">
                  <a:noFill/>
                </a:ln>
                <a:cs typeface="Segoe UI" pitchFamily="34" charset="0"/>
              </a:rPr>
              <a:t> ASP.NET.</a:t>
            </a:r>
          </a:p>
          <a:p>
            <a:pPr marL="742950" indent="-742950" defTabSz="932719"/>
            <a:endParaRPr lang="en-US" sz="2800" spc="-103" dirty="0">
              <a:ln w="3175">
                <a:noFill/>
              </a:ln>
              <a:cs typeface="Segoe UI" pitchFamily="34" charset="0"/>
            </a:endParaRPr>
          </a:p>
          <a:p>
            <a:pPr marL="742950" indent="-742950" defTabSz="932719"/>
            <a:r>
              <a:rPr lang="en-US" sz="2800" spc="-103" dirty="0" err="1">
                <a:ln w="3175">
                  <a:noFill/>
                </a:ln>
                <a:cs typeface="Segoe UI" pitchFamily="34" charset="0"/>
              </a:rPr>
              <a:t>Gestionar</a:t>
            </a:r>
            <a:r>
              <a:rPr lang="en-US" sz="2800" spc="-103" dirty="0">
                <a:ln w="3175">
                  <a:noFill/>
                </a:ln>
                <a:cs typeface="Segoe UI" pitchFamily="34" charset="0"/>
              </a:rPr>
              <a:t> </a:t>
            </a:r>
            <a:r>
              <a:rPr lang="en-US" sz="2800" spc="-103" dirty="0" err="1">
                <a:ln w="3175">
                  <a:noFill/>
                </a:ln>
                <a:cs typeface="Segoe UI" pitchFamily="34" charset="0"/>
              </a:rPr>
              <a:t>concurrencia</a:t>
            </a:r>
            <a:r>
              <a:rPr lang="en-US" sz="2800" spc="-103" dirty="0">
                <a:ln w="3175">
                  <a:noFill/>
                </a:ln>
                <a:cs typeface="Segoe UI" pitchFamily="34" charset="0"/>
              </a:rPr>
              <a:t> y </a:t>
            </a:r>
            <a:r>
              <a:rPr lang="en-US" sz="2800" spc="-103" dirty="0" err="1">
                <a:ln w="3175">
                  <a:noFill/>
                </a:ln>
                <a:cs typeface="Segoe UI" pitchFamily="34" charset="0"/>
              </a:rPr>
              <a:t>granularidad</a:t>
            </a:r>
            <a:r>
              <a:rPr lang="en-US" sz="2800" spc="-103" dirty="0">
                <a:ln w="3175">
                  <a:noFill/>
                </a:ln>
                <a:cs typeface="Segoe UI" pitchFamily="34" charset="0"/>
              </a:rPr>
              <a:t> de </a:t>
            </a:r>
            <a:r>
              <a:rPr lang="en-US" sz="2800" spc="-103" dirty="0" err="1">
                <a:ln w="3175">
                  <a:noFill/>
                </a:ln>
                <a:cs typeface="Segoe UI" pitchFamily="34" charset="0"/>
              </a:rPr>
              <a:t>cambios</a:t>
            </a:r>
            <a:r>
              <a:rPr lang="en-US" sz="2800" spc="-103" dirty="0">
                <a:ln w="3175">
                  <a:noFill/>
                </a:ln>
                <a:cs typeface="Segoe UI" pitchFamily="34" charset="0"/>
              </a:rPr>
              <a:t> de </a:t>
            </a:r>
            <a:r>
              <a:rPr lang="en-US" sz="2800" spc="-103" dirty="0" err="1">
                <a:ln w="3175">
                  <a:noFill/>
                </a:ln>
                <a:cs typeface="Segoe UI" pitchFamily="34" charset="0"/>
              </a:rPr>
              <a:t>estado</a:t>
            </a:r>
            <a:r>
              <a:rPr lang="en-US" sz="2800" spc="-103" dirty="0">
                <a:ln w="3175">
                  <a:noFill/>
                </a:ln>
                <a:cs typeface="Segoe UI" pitchFamily="34" charset="0"/>
              </a:rPr>
              <a:t> con </a:t>
            </a:r>
            <a:r>
              <a:rPr lang="en-US" sz="2800" spc="-103" dirty="0" err="1">
                <a:ln w="3175">
                  <a:noFill/>
                </a:ln>
                <a:cs typeface="Segoe UI" pitchFamily="34" charset="0"/>
              </a:rPr>
              <a:t>transacciones</a:t>
            </a:r>
            <a:r>
              <a:rPr lang="en-US" sz="2800" spc="-103" dirty="0">
                <a:ln w="3175">
                  <a:noFill/>
                </a:ln>
                <a:cs typeface="Segoe UI" pitchFamily="34" charset="0"/>
              </a:rPr>
              <a:t> </a:t>
            </a:r>
            <a:r>
              <a:rPr lang="en-US" sz="2800" spc="-103" dirty="0" err="1">
                <a:ln w="3175">
                  <a:noFill/>
                </a:ln>
                <a:cs typeface="Segoe UI" pitchFamily="34" charset="0"/>
              </a:rPr>
              <a:t>en</a:t>
            </a:r>
            <a:r>
              <a:rPr lang="en-US" sz="2800" spc="-103" dirty="0">
                <a:ln w="3175">
                  <a:noFill/>
                </a:ln>
                <a:cs typeface="Segoe UI" pitchFamily="34" charset="0"/>
              </a:rPr>
              <a:t> </a:t>
            </a:r>
            <a:r>
              <a:rPr lang="en-US" sz="2800" spc="-103" dirty="0" err="1">
                <a:ln w="3175">
                  <a:noFill/>
                </a:ln>
                <a:cs typeface="Segoe UI" pitchFamily="34" charset="0"/>
              </a:rPr>
              <a:t>servicios</a:t>
            </a:r>
            <a:r>
              <a:rPr lang="en-US" sz="2800" spc="-103" dirty="0">
                <a:ln w="3175">
                  <a:noFill/>
                </a:ln>
                <a:cs typeface="Segoe UI" pitchFamily="34" charset="0"/>
              </a:rPr>
              <a:t> con </a:t>
            </a:r>
            <a:r>
              <a:rPr lang="en-US" sz="2800" spc="-103" dirty="0" err="1">
                <a:ln w="3175">
                  <a:noFill/>
                </a:ln>
                <a:cs typeface="Segoe UI" pitchFamily="34" charset="0"/>
              </a:rPr>
              <a:t>estado</a:t>
            </a:r>
            <a:r>
              <a:rPr lang="en-US" sz="2800" spc="-103" dirty="0">
                <a:ln w="3175">
                  <a:noFill/>
                </a:ln>
                <a:cs typeface="Segoe UI" pitchFamily="34" charset="0"/>
              </a:rPr>
              <a:t>.</a:t>
            </a:r>
          </a:p>
          <a:p>
            <a:pPr marL="742950" indent="-742950" defTabSz="932719"/>
            <a:endParaRPr lang="en-US" sz="2800" spc="-103" dirty="0">
              <a:ln w="3175">
                <a:noFill/>
              </a:ln>
              <a:cs typeface="Segoe UI" pitchFamily="34" charset="0"/>
            </a:endParaRPr>
          </a:p>
          <a:p>
            <a:pPr marL="742950" indent="-742950" defTabSz="932719"/>
            <a:r>
              <a:rPr lang="en-US" sz="2800" spc="-103" dirty="0" err="1">
                <a:ln w="3175">
                  <a:noFill/>
                </a:ln>
                <a:cs typeface="Segoe UI" pitchFamily="34" charset="0"/>
              </a:rPr>
              <a:t>Comunicar</a:t>
            </a:r>
            <a:r>
              <a:rPr lang="en-US" sz="2800" spc="-103" dirty="0">
                <a:ln w="3175">
                  <a:noFill/>
                </a:ln>
                <a:cs typeface="Segoe UI" pitchFamily="34" charset="0"/>
              </a:rPr>
              <a:t> con </a:t>
            </a:r>
            <a:r>
              <a:rPr lang="en-US" sz="2800" spc="-103" dirty="0" err="1">
                <a:ln w="3175">
                  <a:noFill/>
                </a:ln>
                <a:cs typeface="Segoe UI" pitchFamily="34" charset="0"/>
              </a:rPr>
              <a:t>servicios</a:t>
            </a:r>
            <a:r>
              <a:rPr lang="en-US" sz="2800" spc="-103" dirty="0">
                <a:ln w="3175">
                  <a:noFill/>
                </a:ln>
                <a:cs typeface="Segoe UI" pitchFamily="34" charset="0"/>
              </a:rPr>
              <a:t> </a:t>
            </a:r>
            <a:r>
              <a:rPr lang="en-US" sz="2800" spc="-103" dirty="0" err="1">
                <a:ln w="3175">
                  <a:noFill/>
                </a:ln>
                <a:cs typeface="Segoe UI" pitchFamily="34" charset="0"/>
              </a:rPr>
              <a:t>usando</a:t>
            </a:r>
            <a:r>
              <a:rPr lang="en-US" sz="2800" spc="-103" dirty="0">
                <a:ln w="3175">
                  <a:noFill/>
                </a:ln>
                <a:cs typeface="Segoe UI" pitchFamily="34" charset="0"/>
              </a:rPr>
              <a:t> la </a:t>
            </a:r>
            <a:r>
              <a:rPr lang="en-US" sz="2800" spc="-103" dirty="0" err="1">
                <a:ln w="3175">
                  <a:noFill/>
                </a:ln>
                <a:cs typeface="Segoe UI" pitchFamily="34" charset="0"/>
              </a:rPr>
              <a:t>tecnología</a:t>
            </a:r>
            <a:r>
              <a:rPr lang="en-US" sz="2800" spc="-103" dirty="0">
                <a:ln w="3175">
                  <a:noFill/>
                </a:ln>
                <a:cs typeface="Segoe UI" pitchFamily="34" charset="0"/>
              </a:rPr>
              <a:t> que </a:t>
            </a:r>
            <a:r>
              <a:rPr lang="en-US" sz="2800" spc="-103" dirty="0" err="1">
                <a:ln w="3175">
                  <a:noFill/>
                </a:ln>
                <a:cs typeface="Segoe UI" pitchFamily="34" charset="0"/>
              </a:rPr>
              <a:t>quieras</a:t>
            </a:r>
            <a:r>
              <a:rPr lang="en-US" sz="2800" spc="-103" dirty="0">
                <a:ln w="3175">
                  <a:noFill/>
                </a:ln>
                <a:cs typeface="Segoe UI" pitchFamily="34" charset="0"/>
              </a:rPr>
              <a:t> (</a:t>
            </a:r>
            <a:r>
              <a:rPr lang="en-US" sz="2800" spc="-103" dirty="0" err="1">
                <a:ln w="3175">
                  <a:noFill/>
                </a:ln>
                <a:cs typeface="Segoe UI" pitchFamily="34" charset="0"/>
              </a:rPr>
              <a:t>e.g</a:t>
            </a:r>
            <a:r>
              <a:rPr lang="en-US" sz="2800" spc="-103" dirty="0">
                <a:ln w="3175">
                  <a:noFill/>
                </a:ln>
                <a:cs typeface="Segoe UI" pitchFamily="34" charset="0"/>
              </a:rPr>
              <a:t> Web API, WCF, [web]sockets, </a:t>
            </a:r>
            <a:r>
              <a:rPr lang="en-US" sz="2800" spc="-103" dirty="0" err="1">
                <a:ln w="3175">
                  <a:noFill/>
                </a:ln>
                <a:cs typeface="Segoe UI" pitchFamily="34" charset="0"/>
              </a:rPr>
              <a:t>etc</a:t>
            </a:r>
            <a:r>
              <a:rPr lang="en-US" sz="2800" spc="-103" dirty="0">
                <a:ln w="3175">
                  <a:noFill/>
                </a:ln>
                <a:cs typeface="Segoe UI" pitchFamily="34" charset="0"/>
              </a:rPr>
              <a:t>).</a:t>
            </a:r>
          </a:p>
          <a:p>
            <a:pPr marL="0" indent="0">
              <a:buNone/>
            </a:pPr>
            <a:endParaRPr lang="en-US" sz="32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0866812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n-US" dirty="0" smtClean="0"/>
              <a:t>Demo: Reliable Services API</a:t>
            </a:r>
            <a:br>
              <a:rPr lang="en-US" dirty="0" smtClean="0"/>
            </a:br>
            <a:endParaRPr lang="en-US" sz="4800" dirty="0"/>
          </a:p>
        </p:txBody>
      </p:sp>
    </p:spTree>
    <p:extLst>
      <p:ext uri="{BB962C8B-B14F-4D97-AF65-F5344CB8AC3E}">
        <p14:creationId xmlns:p14="http://schemas.microsoft.com/office/powerpoint/2010/main" val="14453582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p:cNvSpPr/>
          <p:nvPr/>
        </p:nvSpPr>
        <p:spPr>
          <a:xfrm>
            <a:off x="8231565" y="3815876"/>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r>
              <a:rPr lang="en-US" sz="2000" kern="0" dirty="0">
                <a:latin typeface="Segoe UI Light"/>
              </a:rPr>
              <a:t>Node 5</a:t>
            </a:r>
          </a:p>
        </p:txBody>
      </p:sp>
      <p:sp>
        <p:nvSpPr>
          <p:cNvPr id="55" name="Rounded Rectangle 54"/>
          <p:cNvSpPr/>
          <p:nvPr/>
        </p:nvSpPr>
        <p:spPr>
          <a:xfrm>
            <a:off x="6371112" y="3815876"/>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r>
              <a:rPr lang="en-US" sz="2000" kern="0" dirty="0">
                <a:latin typeface="Segoe UI Light"/>
              </a:rPr>
              <a:t>Node 4</a:t>
            </a:r>
          </a:p>
        </p:txBody>
      </p:sp>
      <p:sp>
        <p:nvSpPr>
          <p:cNvPr id="70" name="Rounded Rectangle 69"/>
          <p:cNvSpPr/>
          <p:nvPr/>
        </p:nvSpPr>
        <p:spPr>
          <a:xfrm>
            <a:off x="4510660" y="3815876"/>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r>
              <a:rPr lang="en-US" sz="2000" kern="0" dirty="0">
                <a:latin typeface="Segoe UI Light"/>
              </a:rPr>
              <a:t>Node 3</a:t>
            </a:r>
          </a:p>
        </p:txBody>
      </p:sp>
      <p:sp>
        <p:nvSpPr>
          <p:cNvPr id="77" name="Rounded Rectangle 76"/>
          <p:cNvSpPr/>
          <p:nvPr/>
        </p:nvSpPr>
        <p:spPr>
          <a:xfrm>
            <a:off x="10092019" y="3815876"/>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r>
              <a:rPr lang="en-US" sz="2000" kern="0" dirty="0">
                <a:latin typeface="Segoe UI Light"/>
              </a:rPr>
              <a:t>Node 6</a:t>
            </a:r>
          </a:p>
        </p:txBody>
      </p:sp>
      <p:sp>
        <p:nvSpPr>
          <p:cNvPr id="84" name="Rounded Rectangle 83"/>
          <p:cNvSpPr/>
          <p:nvPr/>
        </p:nvSpPr>
        <p:spPr>
          <a:xfrm>
            <a:off x="2650206" y="3815876"/>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r>
              <a:rPr lang="en-US" sz="2000" kern="0" dirty="0">
                <a:latin typeface="Segoe UI Light"/>
              </a:rPr>
              <a:t>Node 2</a:t>
            </a:r>
          </a:p>
        </p:txBody>
      </p:sp>
      <p:sp>
        <p:nvSpPr>
          <p:cNvPr id="105" name="Rounded Rectangle 104"/>
          <p:cNvSpPr/>
          <p:nvPr/>
        </p:nvSpPr>
        <p:spPr>
          <a:xfrm>
            <a:off x="763662" y="3802023"/>
            <a:ext cx="1532236" cy="2907327"/>
          </a:xfrm>
          <a:prstGeom prst="roundRect">
            <a:avLst/>
          </a:prstGeom>
          <a:solidFill>
            <a:schemeClr val="bg2">
              <a:lumMod val="60000"/>
              <a:lumOff val="40000"/>
            </a:schemeClr>
          </a:solidFill>
          <a:ln w="9525" cap="flat" cmpd="sng" algn="ctr">
            <a:solidFill>
              <a:schemeClr val="bg1">
                <a:lumMod val="50000"/>
              </a:schemeClr>
            </a:solidFill>
            <a:prstDash val="solid"/>
          </a:ln>
          <a:effectLst>
            <a:outerShdw blurRad="38100" dist="25400" dir="5400000" rotWithShape="0">
              <a:srgbClr val="000000">
                <a:alpha val="40000"/>
              </a:srgbClr>
            </a:outerShdw>
          </a:effectLst>
        </p:spPr>
        <p:txBody>
          <a:bodyPr rtlCol="0" anchor="t"/>
          <a:lstStyle/>
          <a:p>
            <a:pPr algn="ctr" defTabSz="1243369">
              <a:defRPr/>
            </a:pPr>
            <a:r>
              <a:rPr lang="en-US" sz="2000" kern="0" dirty="0">
                <a:latin typeface="Segoe UI Light"/>
              </a:rPr>
              <a:t>Node 1</a:t>
            </a:r>
          </a:p>
        </p:txBody>
      </p:sp>
      <p:sp>
        <p:nvSpPr>
          <p:cNvPr id="159" name="Title 158"/>
          <p:cNvSpPr>
            <a:spLocks noGrp="1"/>
          </p:cNvSpPr>
          <p:nvPr>
            <p:ph type="title"/>
          </p:nvPr>
        </p:nvSpPr>
        <p:spPr/>
        <p:txBody>
          <a:bodyPr/>
          <a:lstStyle/>
          <a:p>
            <a:r>
              <a:rPr lang="en-US" dirty="0" err="1" smtClean="0"/>
              <a:t>Particionamiento</a:t>
            </a:r>
            <a:r>
              <a:rPr lang="en-US" dirty="0" smtClean="0"/>
              <a:t> de </a:t>
            </a:r>
            <a:r>
              <a:rPr lang="en-US" dirty="0" err="1" smtClean="0"/>
              <a:t>servicios</a:t>
            </a:r>
            <a:endParaRPr lang="en-US" dirty="0"/>
          </a:p>
        </p:txBody>
      </p:sp>
      <p:sp>
        <p:nvSpPr>
          <p:cNvPr id="57" name="Rectangle 56"/>
          <p:cNvSpPr/>
          <p:nvPr/>
        </p:nvSpPr>
        <p:spPr>
          <a:xfrm>
            <a:off x="2844897" y="4545216"/>
            <a:ext cx="1142854" cy="320339"/>
          </a:xfrm>
          <a:prstGeom prst="rect">
            <a:avLst/>
          </a:prstGeom>
          <a:solidFill>
            <a:schemeClr val="accent5"/>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P2</a:t>
            </a:r>
          </a:p>
        </p:txBody>
      </p:sp>
      <p:sp>
        <p:nvSpPr>
          <p:cNvPr id="59" name="Rectangle 58"/>
          <p:cNvSpPr/>
          <p:nvPr/>
        </p:nvSpPr>
        <p:spPr>
          <a:xfrm>
            <a:off x="4704586" y="5460869"/>
            <a:ext cx="1142854" cy="320339"/>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60" name="Rectangle 59"/>
          <p:cNvSpPr/>
          <p:nvPr/>
        </p:nvSpPr>
        <p:spPr>
          <a:xfrm>
            <a:off x="6535240" y="4549136"/>
            <a:ext cx="1142854" cy="320339"/>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67" name="Rectangle 66"/>
          <p:cNvSpPr/>
          <p:nvPr/>
        </p:nvSpPr>
        <p:spPr>
          <a:xfrm>
            <a:off x="2831852" y="5007245"/>
            <a:ext cx="1142854" cy="320339"/>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68" name="Rectangle 67"/>
          <p:cNvSpPr/>
          <p:nvPr/>
        </p:nvSpPr>
        <p:spPr>
          <a:xfrm>
            <a:off x="969433" y="5460869"/>
            <a:ext cx="1142854" cy="320339"/>
          </a:xfrm>
          <a:prstGeom prst="rect">
            <a:avLst/>
          </a:prstGeom>
          <a:solidFill>
            <a:schemeClr val="accent1"/>
          </a:solidFill>
          <a:ln w="19050" cap="flat" cmpd="sng" algn="ctr">
            <a:solidFill>
              <a:schemeClr val="tx1"/>
            </a:solid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P4</a:t>
            </a:r>
          </a:p>
        </p:txBody>
      </p:sp>
      <p:sp>
        <p:nvSpPr>
          <p:cNvPr id="69" name="Rectangle 68"/>
          <p:cNvSpPr/>
          <p:nvPr/>
        </p:nvSpPr>
        <p:spPr>
          <a:xfrm>
            <a:off x="4702118" y="5007245"/>
            <a:ext cx="1142854" cy="320339"/>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72" name="Rectangle 71"/>
          <p:cNvSpPr/>
          <p:nvPr/>
        </p:nvSpPr>
        <p:spPr>
          <a:xfrm>
            <a:off x="4702118" y="4553621"/>
            <a:ext cx="1142854" cy="320339"/>
          </a:xfrm>
          <a:prstGeom prst="rect">
            <a:avLst/>
          </a:prstGeom>
          <a:solidFill>
            <a:schemeClr val="tx2"/>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P1</a:t>
            </a:r>
          </a:p>
        </p:txBody>
      </p:sp>
      <p:sp>
        <p:nvSpPr>
          <p:cNvPr id="74" name="Rectangle 73"/>
          <p:cNvSpPr/>
          <p:nvPr/>
        </p:nvSpPr>
        <p:spPr>
          <a:xfrm>
            <a:off x="2844897" y="5458080"/>
            <a:ext cx="1142854" cy="320339"/>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S</a:t>
            </a:r>
          </a:p>
        </p:txBody>
      </p:sp>
      <p:sp>
        <p:nvSpPr>
          <p:cNvPr id="79" name="Rectangle 78"/>
          <p:cNvSpPr/>
          <p:nvPr/>
        </p:nvSpPr>
        <p:spPr>
          <a:xfrm>
            <a:off x="6535240" y="5007245"/>
            <a:ext cx="1142854" cy="320339"/>
          </a:xfrm>
          <a:prstGeom prst="rect">
            <a:avLst/>
          </a:prstGeom>
          <a:solidFill>
            <a:schemeClr val="accent6"/>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P3</a:t>
            </a:r>
          </a:p>
        </p:txBody>
      </p:sp>
      <p:sp>
        <p:nvSpPr>
          <p:cNvPr id="83" name="Rectangle 82"/>
          <p:cNvSpPr/>
          <p:nvPr/>
        </p:nvSpPr>
        <p:spPr>
          <a:xfrm>
            <a:off x="969433" y="5007245"/>
            <a:ext cx="1142854" cy="320339"/>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90" name="Rectangle 89"/>
          <p:cNvSpPr/>
          <p:nvPr/>
        </p:nvSpPr>
        <p:spPr>
          <a:xfrm>
            <a:off x="6521721" y="5442565"/>
            <a:ext cx="1142854" cy="320339"/>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S</a:t>
            </a:r>
          </a:p>
        </p:txBody>
      </p:sp>
      <p:sp>
        <p:nvSpPr>
          <p:cNvPr id="123" name="Rectangle 122"/>
          <p:cNvSpPr/>
          <p:nvPr/>
        </p:nvSpPr>
        <p:spPr>
          <a:xfrm>
            <a:off x="957620" y="4545216"/>
            <a:ext cx="1144321" cy="328744"/>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71" name="Text Placeholder 1"/>
          <p:cNvSpPr txBox="1">
            <a:spLocks/>
          </p:cNvSpPr>
          <p:nvPr/>
        </p:nvSpPr>
        <p:spPr>
          <a:xfrm>
            <a:off x="307575" y="1320411"/>
            <a:ext cx="12236475" cy="186176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defTabSz="932719"/>
            <a:r>
              <a:rPr lang="en-US" sz="2800" spc="-103" dirty="0">
                <a:ln w="3175">
                  <a:noFill/>
                </a:ln>
                <a:cs typeface="Segoe UI" pitchFamily="34" charset="0"/>
              </a:rPr>
              <a:t>Los </a:t>
            </a:r>
            <a:r>
              <a:rPr lang="en-US" sz="2800" spc="-103" dirty="0" err="1">
                <a:ln w="3175">
                  <a:noFill/>
                </a:ln>
                <a:cs typeface="Segoe UI" pitchFamily="34" charset="0"/>
              </a:rPr>
              <a:t>servicios</a:t>
            </a:r>
            <a:r>
              <a:rPr lang="en-US" sz="2800" spc="-103" dirty="0">
                <a:ln w="3175">
                  <a:noFill/>
                </a:ln>
                <a:cs typeface="Segoe UI" pitchFamily="34" charset="0"/>
              </a:rPr>
              <a:t> </a:t>
            </a:r>
            <a:r>
              <a:rPr lang="en-US" sz="2800" spc="-103" dirty="0" err="1">
                <a:ln w="3175">
                  <a:noFill/>
                </a:ln>
                <a:cs typeface="Segoe UI" pitchFamily="34" charset="0"/>
              </a:rPr>
              <a:t>pueden</a:t>
            </a:r>
            <a:r>
              <a:rPr lang="en-US" sz="2800" spc="-103" dirty="0">
                <a:ln w="3175">
                  <a:noFill/>
                </a:ln>
                <a:cs typeface="Segoe UI" pitchFamily="34" charset="0"/>
              </a:rPr>
              <a:t> </a:t>
            </a:r>
            <a:r>
              <a:rPr lang="en-US" sz="2800" spc="-103" dirty="0" err="1">
                <a:ln w="3175">
                  <a:noFill/>
                </a:ln>
                <a:cs typeface="Segoe UI" pitchFamily="34" charset="0"/>
              </a:rPr>
              <a:t>ser</a:t>
            </a:r>
            <a:r>
              <a:rPr lang="en-US" sz="2800" spc="-103" dirty="0">
                <a:ln w="3175">
                  <a:noFill/>
                </a:ln>
                <a:cs typeface="Segoe UI" pitchFamily="34" charset="0"/>
              </a:rPr>
              <a:t> </a:t>
            </a:r>
            <a:r>
              <a:rPr lang="en-US" sz="2800" spc="-103" dirty="0" err="1">
                <a:ln w="3175">
                  <a:noFill/>
                </a:ln>
                <a:cs typeface="Segoe UI" pitchFamily="34" charset="0"/>
              </a:rPr>
              <a:t>particionados</a:t>
            </a:r>
            <a:r>
              <a:rPr lang="en-US" sz="2800" spc="-103" dirty="0">
                <a:ln w="3175">
                  <a:noFill/>
                </a:ln>
                <a:cs typeface="Segoe UI" pitchFamily="34" charset="0"/>
              </a:rPr>
              <a:t> </a:t>
            </a:r>
            <a:r>
              <a:rPr lang="en-US" sz="2800" spc="-103" dirty="0" err="1">
                <a:ln w="3175">
                  <a:noFill/>
                </a:ln>
                <a:cs typeface="Segoe UI" pitchFamily="34" charset="0"/>
              </a:rPr>
              <a:t>por</a:t>
            </a:r>
            <a:r>
              <a:rPr lang="en-US" sz="2800" spc="-103" dirty="0">
                <a:ln w="3175">
                  <a:noFill/>
                </a:ln>
                <a:cs typeface="Segoe UI" pitchFamily="34" charset="0"/>
              </a:rPr>
              <a:t> </a:t>
            </a:r>
            <a:r>
              <a:rPr lang="en-US" sz="2800" spc="-103" dirty="0" err="1">
                <a:ln w="3175">
                  <a:noFill/>
                </a:ln>
                <a:cs typeface="Segoe UI" pitchFamily="34" charset="0"/>
              </a:rPr>
              <a:t>escalabilidad</a:t>
            </a:r>
            <a:r>
              <a:rPr lang="en-US" sz="2800" spc="-103" dirty="0">
                <a:ln w="3175">
                  <a:noFill/>
                </a:ln>
                <a:cs typeface="Segoe UI" pitchFamily="34" charset="0"/>
              </a:rPr>
              <a:t>.</a:t>
            </a:r>
          </a:p>
          <a:p>
            <a:pPr marL="742950" indent="-742950" defTabSz="932719"/>
            <a:r>
              <a:rPr lang="en-US" sz="2800" spc="-103" dirty="0" err="1">
                <a:ln w="3175">
                  <a:noFill/>
                </a:ln>
                <a:cs typeface="Segoe UI" pitchFamily="34" charset="0"/>
              </a:rPr>
              <a:t>Puedes</a:t>
            </a:r>
            <a:r>
              <a:rPr lang="en-US" sz="2800" spc="-103" dirty="0">
                <a:ln w="3175">
                  <a:noFill/>
                </a:ln>
                <a:cs typeface="Segoe UI" pitchFamily="34" charset="0"/>
              </a:rPr>
              <a:t> </a:t>
            </a:r>
            <a:r>
              <a:rPr lang="en-US" sz="2800" spc="-103" dirty="0" err="1">
                <a:ln w="3175">
                  <a:noFill/>
                </a:ln>
                <a:cs typeface="Segoe UI" pitchFamily="34" charset="0"/>
              </a:rPr>
              <a:t>escoger</a:t>
            </a:r>
            <a:r>
              <a:rPr lang="en-US" sz="2800" spc="-103" dirty="0">
                <a:ln w="3175">
                  <a:noFill/>
                </a:ln>
                <a:cs typeface="Segoe UI" pitchFamily="34" charset="0"/>
              </a:rPr>
              <a:t> </a:t>
            </a:r>
            <a:r>
              <a:rPr lang="en-US" sz="2800" spc="-103" dirty="0" err="1">
                <a:ln w="3175">
                  <a:noFill/>
                </a:ln>
                <a:cs typeface="Segoe UI" pitchFamily="34" charset="0"/>
              </a:rPr>
              <a:t>tu</a:t>
            </a:r>
            <a:r>
              <a:rPr lang="en-US" sz="2800" spc="-103" dirty="0">
                <a:ln w="3175">
                  <a:noFill/>
                </a:ln>
                <a:cs typeface="Segoe UI" pitchFamily="34" charset="0"/>
              </a:rPr>
              <a:t> </a:t>
            </a:r>
            <a:r>
              <a:rPr lang="en-US" sz="2800" spc="-103" dirty="0" err="1">
                <a:ln w="3175">
                  <a:noFill/>
                </a:ln>
                <a:cs typeface="Segoe UI" pitchFamily="34" charset="0"/>
              </a:rPr>
              <a:t>propio</a:t>
            </a:r>
            <a:r>
              <a:rPr lang="en-US" sz="2800" spc="-103" dirty="0">
                <a:ln w="3175">
                  <a:noFill/>
                </a:ln>
                <a:cs typeface="Segoe UI" pitchFamily="34" charset="0"/>
              </a:rPr>
              <a:t> </a:t>
            </a:r>
            <a:r>
              <a:rPr lang="en-US" sz="2800" spc="-103" dirty="0" err="1">
                <a:ln w="3175">
                  <a:noFill/>
                </a:ln>
                <a:cs typeface="Segoe UI" pitchFamily="34" charset="0"/>
              </a:rPr>
              <a:t>esquema</a:t>
            </a:r>
            <a:r>
              <a:rPr lang="en-US" sz="2800" spc="-103" dirty="0">
                <a:ln w="3175">
                  <a:noFill/>
                </a:ln>
                <a:cs typeface="Segoe UI" pitchFamily="34" charset="0"/>
              </a:rPr>
              <a:t> de </a:t>
            </a:r>
            <a:r>
              <a:rPr lang="en-US" sz="2800" spc="-103" dirty="0" err="1">
                <a:ln w="3175">
                  <a:noFill/>
                </a:ln>
                <a:cs typeface="Segoe UI" pitchFamily="34" charset="0"/>
              </a:rPr>
              <a:t>particionamiento</a:t>
            </a:r>
            <a:r>
              <a:rPr lang="en-US" sz="2800" spc="-103" dirty="0">
                <a:ln w="3175">
                  <a:noFill/>
                </a:ln>
                <a:cs typeface="Segoe UI" pitchFamily="34" charset="0"/>
              </a:rPr>
              <a:t>.</a:t>
            </a:r>
          </a:p>
          <a:p>
            <a:pPr marL="742950" indent="-742950" defTabSz="932719"/>
            <a:r>
              <a:rPr lang="en-US" sz="2800" spc="-103" dirty="0">
                <a:ln w="3175">
                  <a:noFill/>
                </a:ln>
                <a:cs typeface="Segoe UI" pitchFamily="34" charset="0"/>
              </a:rPr>
              <a:t>Las </a:t>
            </a:r>
            <a:r>
              <a:rPr lang="en-US" sz="2800" spc="-103" dirty="0" err="1">
                <a:ln w="3175">
                  <a:noFill/>
                </a:ln>
                <a:cs typeface="Segoe UI" pitchFamily="34" charset="0"/>
              </a:rPr>
              <a:t>particiones</a:t>
            </a:r>
            <a:r>
              <a:rPr lang="en-US" sz="2800" spc="-103" dirty="0">
                <a:ln w="3175">
                  <a:noFill/>
                </a:ln>
                <a:cs typeface="Segoe UI" pitchFamily="34" charset="0"/>
              </a:rPr>
              <a:t> de </a:t>
            </a:r>
            <a:r>
              <a:rPr lang="en-US" sz="2800" spc="-103" dirty="0" err="1">
                <a:ln w="3175">
                  <a:noFill/>
                </a:ln>
                <a:cs typeface="Segoe UI" pitchFamily="34" charset="0"/>
              </a:rPr>
              <a:t>los</a:t>
            </a:r>
            <a:r>
              <a:rPr lang="en-US" sz="2800" spc="-103" dirty="0">
                <a:ln w="3175">
                  <a:noFill/>
                </a:ln>
                <a:cs typeface="Segoe UI" pitchFamily="34" charset="0"/>
              </a:rPr>
              <a:t> </a:t>
            </a:r>
            <a:r>
              <a:rPr lang="en-US" sz="2800" spc="-103" dirty="0" err="1">
                <a:ln w="3175">
                  <a:noFill/>
                </a:ln>
                <a:cs typeface="Segoe UI" pitchFamily="34" charset="0"/>
              </a:rPr>
              <a:t>servicios</a:t>
            </a:r>
            <a:r>
              <a:rPr lang="en-US" sz="2800" spc="-103" dirty="0">
                <a:ln w="3175">
                  <a:noFill/>
                </a:ln>
                <a:cs typeface="Segoe UI" pitchFamily="34" charset="0"/>
              </a:rPr>
              <a:t> se </a:t>
            </a:r>
            <a:r>
              <a:rPr lang="en-US" sz="2800" spc="-103" dirty="0" err="1">
                <a:ln w="3175">
                  <a:noFill/>
                </a:ln>
                <a:cs typeface="Segoe UI" pitchFamily="34" charset="0"/>
              </a:rPr>
              <a:t>dividen</a:t>
            </a:r>
            <a:r>
              <a:rPr lang="en-US" sz="2800" spc="-103" dirty="0">
                <a:ln w="3175">
                  <a:noFill/>
                </a:ln>
                <a:cs typeface="Segoe UI" pitchFamily="34" charset="0"/>
              </a:rPr>
              <a:t> entre las </a:t>
            </a:r>
            <a:r>
              <a:rPr lang="en-US" sz="2800" spc="-103" dirty="0" err="1">
                <a:ln w="3175">
                  <a:noFill/>
                </a:ln>
                <a:cs typeface="Segoe UI" pitchFamily="34" charset="0"/>
              </a:rPr>
              <a:t>máquinas</a:t>
            </a:r>
            <a:r>
              <a:rPr lang="en-US" sz="2800" spc="-103" dirty="0">
                <a:ln w="3175">
                  <a:noFill/>
                </a:ln>
                <a:cs typeface="Segoe UI" pitchFamily="34" charset="0"/>
              </a:rPr>
              <a:t> del cluster.</a:t>
            </a:r>
          </a:p>
        </p:txBody>
      </p:sp>
    </p:spTree>
    <p:extLst>
      <p:ext uri="{BB962C8B-B14F-4D97-AF65-F5344CB8AC3E}">
        <p14:creationId xmlns:p14="http://schemas.microsoft.com/office/powerpoint/2010/main" val="182633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30265 0.0034 " pathEditMode="relative" rAng="0" ptsTypes="AA">
                                      <p:cBhvr>
                                        <p:cTn id="55" dur="2000" fill="hold"/>
                                        <p:tgtEl>
                                          <p:spTgt spid="69"/>
                                        </p:tgtEl>
                                        <p:attrNameLst>
                                          <p:attrName>ppt_x</p:attrName>
                                          <p:attrName>ppt_y</p:attrName>
                                        </p:attrNameLst>
                                      </p:cBhvr>
                                      <p:rCtr x="15126" y="159"/>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59"/>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79"/>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452 -0.12891 " pathEditMode="relative" rAng="0" ptsTypes="AA">
                                      <p:cBhvr>
                                        <p:cTn id="61" dur="2000" fill="hold"/>
                                        <p:tgtEl>
                                          <p:spTgt spid="74"/>
                                        </p:tgtEl>
                                        <p:attrNameLst>
                                          <p:attrName>ppt_x</p:attrName>
                                          <p:attrName>ppt_y</p:attrName>
                                        </p:attrNameLst>
                                      </p:cBhvr>
                                      <p:rCtr x="22594" y="-6446"/>
                                    </p:animMotion>
                                  </p:childTnLst>
                                </p:cTn>
                              </p:par>
                              <p:par>
                                <p:cTn id="62" presetID="42" presetClass="path" presetSubtype="0" accel="50000" decel="50000" fill="hold" grpId="0" nodeType="withEffect">
                                  <p:stCondLst>
                                    <p:cond delay="0"/>
                                  </p:stCondLst>
                                  <p:childTnLst>
                                    <p:animMotion origin="layout" path="M 3.10186E-6 3.19564E-6 L 0.74981 -0.12937 " pathEditMode="relative" rAng="0" ptsTypes="AA">
                                      <p:cBhvr>
                                        <p:cTn id="63" dur="2000" fill="hold"/>
                                        <p:tgtEl>
                                          <p:spTgt spid="68"/>
                                        </p:tgtEl>
                                        <p:attrNameLst>
                                          <p:attrName>ppt_x</p:attrName>
                                          <p:attrName>ppt_y</p:attrName>
                                        </p:attrNameLst>
                                      </p:cBhvr>
                                      <p:rCtr x="3749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90"/>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7" grpId="0" animBg="1"/>
      <p:bldP spid="57" grpId="0" animBg="1"/>
      <p:bldP spid="59" grpId="0" animBg="1"/>
      <p:bldP spid="59" grpId="1" animBg="1"/>
      <p:bldP spid="60" grpId="0" animBg="1"/>
      <p:bldP spid="67" grpId="0" animBg="1"/>
      <p:bldP spid="68" grpId="0" animBg="1"/>
      <p:bldP spid="68" grpId="1" animBg="1"/>
      <p:bldP spid="69" grpId="0" animBg="1"/>
      <p:bldP spid="69" grpId="1" animBg="1"/>
      <p:bldP spid="72" grpId="0" animBg="1"/>
      <p:bldP spid="74" grpId="0" animBg="1"/>
      <p:bldP spid="74" grpId="1" animBg="1"/>
      <p:bldP spid="79" grpId="0" animBg="1"/>
      <p:bldP spid="79" grpId="1" animBg="1"/>
      <p:bldP spid="83" grpId="0" animBg="1"/>
      <p:bldP spid="90" grpId="0" animBg="1"/>
      <p:bldP spid="90" grpId="1" animBg="1"/>
      <p:bldP spid="1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4388644" y="296862"/>
            <a:ext cx="1981200" cy="7620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400" dirty="0" err="1" smtClean="0">
                <a:gradFill>
                  <a:gsLst>
                    <a:gs pos="0">
                      <a:srgbClr val="FFFFFF"/>
                    </a:gs>
                    <a:gs pos="100000">
                      <a:srgbClr val="FFFFFF"/>
                    </a:gs>
                  </a:gsLst>
                  <a:lin ang="5400000" scaled="0"/>
                </a:gradFill>
                <a:ea typeface="Segoe UI" pitchFamily="34" charset="0"/>
                <a:cs typeface="Segoe UI" pitchFamily="34" charset="0"/>
              </a:rPr>
              <a:t>User</a:t>
            </a:r>
            <a:endParaRPr lang="es-ES" sz="7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4388644" y="1897062"/>
            <a:ext cx="1981200" cy="7620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400" dirty="0" err="1" smtClean="0">
                <a:gradFill>
                  <a:gsLst>
                    <a:gs pos="0">
                      <a:srgbClr val="FFFFFF"/>
                    </a:gs>
                    <a:gs pos="100000">
                      <a:srgbClr val="FFFFFF"/>
                    </a:gs>
                  </a:gsLst>
                  <a:lin ang="5400000" scaled="0"/>
                </a:gradFill>
                <a:ea typeface="Segoe UI" pitchFamily="34" charset="0"/>
                <a:cs typeface="Segoe UI" pitchFamily="34" charset="0"/>
              </a:rPr>
              <a:t>Web.Service</a:t>
            </a:r>
            <a:endParaRPr lang="es-E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3776266" y="3533774"/>
            <a:ext cx="3205956" cy="7620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400" dirty="0" err="1" smtClean="0">
                <a:gradFill>
                  <a:gsLst>
                    <a:gs pos="0">
                      <a:srgbClr val="FFFFFF"/>
                    </a:gs>
                    <a:gs pos="100000">
                      <a:srgbClr val="FFFFFF"/>
                    </a:gs>
                  </a:gsLst>
                  <a:lin ang="5400000" scaled="0"/>
                </a:gradFill>
                <a:ea typeface="Segoe UI" pitchFamily="34" charset="0"/>
                <a:cs typeface="Segoe UI" pitchFamily="34" charset="0"/>
              </a:rPr>
              <a:t>CustomerOrder.Actor</a:t>
            </a:r>
            <a:endParaRPr lang="es-ES" sz="7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3808810" y="5249862"/>
            <a:ext cx="3205956" cy="7620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s-ES" sz="2400" dirty="0" err="1" smtClean="0">
                <a:gradFill>
                  <a:gsLst>
                    <a:gs pos="0">
                      <a:srgbClr val="FFFFFF"/>
                    </a:gs>
                    <a:gs pos="100000">
                      <a:srgbClr val="FFFFFF"/>
                    </a:gs>
                  </a:gsLst>
                  <a:lin ang="5400000" scaled="0"/>
                </a:gradFill>
                <a:ea typeface="Segoe UI" pitchFamily="34" charset="0"/>
                <a:cs typeface="Segoe UI" pitchFamily="34" charset="0"/>
              </a:rPr>
              <a:t>Inventory.Service</a:t>
            </a:r>
            <a:endParaRPr lang="es-ES" sz="7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a:stCxn id="6" idx="2"/>
            <a:endCxn id="7" idx="0"/>
          </p:cNvCxnSpPr>
          <p:nvPr/>
        </p:nvCxnSpPr>
        <p:spPr>
          <a:xfrm>
            <a:off x="5379244" y="1058862"/>
            <a:ext cx="0" cy="838200"/>
          </a:xfrm>
          <a:prstGeom prst="straightConnector1">
            <a:avLst/>
          </a:prstGeom>
          <a:ln>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38705" y="1190342"/>
            <a:ext cx="2216312" cy="517065"/>
          </a:xfrm>
          <a:prstGeom prst="rect">
            <a:avLst/>
          </a:prstGeom>
          <a:noFill/>
        </p:spPr>
        <p:txBody>
          <a:bodyPr wrap="none" lIns="182880" tIns="146304" rIns="182880" bIns="146304" rtlCol="0">
            <a:spAutoFit/>
          </a:bodyPr>
          <a:lstStyle/>
          <a:p>
            <a:pPr>
              <a:lnSpc>
                <a:spcPct val="90000"/>
              </a:lnSpc>
              <a:spcAft>
                <a:spcPts val="600"/>
              </a:spcAft>
            </a:pPr>
            <a:r>
              <a:rPr lang="es-ES" sz="1600" dirty="0" smtClean="0">
                <a:gradFill>
                  <a:gsLst>
                    <a:gs pos="2917">
                      <a:schemeClr val="tx1"/>
                    </a:gs>
                    <a:gs pos="30000">
                      <a:schemeClr val="tx1"/>
                    </a:gs>
                  </a:gsLst>
                  <a:lin ang="5400000" scaled="0"/>
                </a:gradFill>
              </a:rPr>
              <a:t>(1) POST /api/</a:t>
            </a:r>
            <a:r>
              <a:rPr lang="es-ES" sz="1600" dirty="0" err="1" smtClean="0">
                <a:gradFill>
                  <a:gsLst>
                    <a:gs pos="2917">
                      <a:schemeClr val="tx1"/>
                    </a:gs>
                    <a:gs pos="30000">
                      <a:schemeClr val="tx1"/>
                    </a:gs>
                  </a:gsLst>
                  <a:lin ang="5400000" scaled="0"/>
                </a:gradFill>
              </a:rPr>
              <a:t>orders</a:t>
            </a:r>
            <a:endParaRPr lang="es-ES" sz="1600" dirty="0" smtClean="0">
              <a:gradFill>
                <a:gsLst>
                  <a:gs pos="2917">
                    <a:schemeClr val="tx1"/>
                  </a:gs>
                  <a:gs pos="30000">
                    <a:schemeClr val="tx1"/>
                  </a:gs>
                </a:gsLst>
                <a:lin ang="5400000" scaled="0"/>
              </a:gradFill>
            </a:endParaRPr>
          </a:p>
        </p:txBody>
      </p:sp>
      <p:cxnSp>
        <p:nvCxnSpPr>
          <p:cNvPr id="13" name="Straight Arrow Connector 12"/>
          <p:cNvCxnSpPr/>
          <p:nvPr/>
        </p:nvCxnSpPr>
        <p:spPr>
          <a:xfrm>
            <a:off x="5379244" y="2659062"/>
            <a:ext cx="0" cy="838200"/>
          </a:xfrm>
          <a:prstGeom prst="straightConnector1">
            <a:avLst/>
          </a:prstGeom>
          <a:ln>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38705" y="2819629"/>
            <a:ext cx="2479397" cy="517065"/>
          </a:xfrm>
          <a:prstGeom prst="rect">
            <a:avLst/>
          </a:prstGeom>
          <a:noFill/>
        </p:spPr>
        <p:txBody>
          <a:bodyPr wrap="none" lIns="182880" tIns="146304" rIns="182880" bIns="146304" rtlCol="0">
            <a:spAutoFit/>
          </a:bodyPr>
          <a:lstStyle/>
          <a:p>
            <a:pPr>
              <a:lnSpc>
                <a:spcPct val="90000"/>
              </a:lnSpc>
              <a:spcAft>
                <a:spcPts val="600"/>
              </a:spcAft>
            </a:pPr>
            <a:r>
              <a:rPr lang="es-ES" sz="1600" dirty="0" smtClean="0">
                <a:gradFill>
                  <a:gsLst>
                    <a:gs pos="2917">
                      <a:schemeClr val="tx1"/>
                    </a:gs>
                    <a:gs pos="30000">
                      <a:schemeClr val="tx1"/>
                    </a:gs>
                  </a:gsLst>
                  <a:lin ang="5400000" scaled="0"/>
                </a:gradFill>
              </a:rPr>
              <a:t>(2) </a:t>
            </a:r>
            <a:r>
              <a:rPr lang="es-ES" sz="1600" dirty="0" err="1" smtClean="0">
                <a:gradFill>
                  <a:gsLst>
                    <a:gs pos="2917">
                      <a:schemeClr val="tx1"/>
                    </a:gs>
                    <a:gs pos="30000">
                      <a:schemeClr val="tx1"/>
                    </a:gs>
                  </a:gsLst>
                  <a:lin ang="5400000" scaled="0"/>
                </a:gradFill>
              </a:rPr>
              <a:t>SubmitOrderAsync</a:t>
            </a:r>
            <a:r>
              <a:rPr lang="es-ES" sz="1600" dirty="0" smtClean="0">
                <a:gradFill>
                  <a:gsLst>
                    <a:gs pos="2917">
                      <a:schemeClr val="tx1"/>
                    </a:gs>
                    <a:gs pos="30000">
                      <a:schemeClr val="tx1"/>
                    </a:gs>
                  </a:gsLst>
                  <a:lin ang="5400000" scaled="0"/>
                </a:gradFill>
              </a:rPr>
              <a:t>()</a:t>
            </a:r>
          </a:p>
        </p:txBody>
      </p:sp>
      <p:cxnSp>
        <p:nvCxnSpPr>
          <p:cNvPr id="27" name="Straight Arrow Connector 26"/>
          <p:cNvCxnSpPr/>
          <p:nvPr/>
        </p:nvCxnSpPr>
        <p:spPr>
          <a:xfrm>
            <a:off x="5379244" y="4332287"/>
            <a:ext cx="0" cy="838200"/>
          </a:xfrm>
          <a:prstGeom prst="straightConnector1">
            <a:avLst/>
          </a:prstGeom>
          <a:ln>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38705" y="4492854"/>
            <a:ext cx="2527872" cy="517065"/>
          </a:xfrm>
          <a:prstGeom prst="rect">
            <a:avLst/>
          </a:prstGeom>
          <a:noFill/>
        </p:spPr>
        <p:txBody>
          <a:bodyPr wrap="none" lIns="182880" tIns="146304" rIns="182880" bIns="146304" rtlCol="0">
            <a:spAutoFit/>
          </a:bodyPr>
          <a:lstStyle/>
          <a:p>
            <a:pPr>
              <a:lnSpc>
                <a:spcPct val="90000"/>
              </a:lnSpc>
              <a:spcAft>
                <a:spcPts val="600"/>
              </a:spcAft>
            </a:pPr>
            <a:r>
              <a:rPr lang="es-ES" sz="1600" dirty="0" smtClean="0">
                <a:gradFill>
                  <a:gsLst>
                    <a:gs pos="2917">
                      <a:schemeClr val="tx1"/>
                    </a:gs>
                    <a:gs pos="30000">
                      <a:schemeClr val="tx1"/>
                    </a:gs>
                  </a:gsLst>
                  <a:lin ang="5400000" scaled="0"/>
                </a:gradFill>
              </a:rPr>
              <a:t>(3) </a:t>
            </a:r>
            <a:r>
              <a:rPr lang="es-ES" sz="1600" dirty="0" err="1" smtClean="0">
                <a:gradFill>
                  <a:gsLst>
                    <a:gs pos="2917">
                      <a:schemeClr val="tx1"/>
                    </a:gs>
                    <a:gs pos="30000">
                      <a:schemeClr val="tx1"/>
                    </a:gs>
                  </a:gsLst>
                  <a:lin ang="5400000" scaled="0"/>
                </a:gradFill>
              </a:rPr>
              <a:t>RemoveStockAsync</a:t>
            </a:r>
            <a:r>
              <a:rPr lang="es-ES" sz="1600" dirty="0" smtClean="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195709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p:sp>
      <p:sp>
        <p:nvSpPr>
          <p:cNvPr id="3" name="Title 2"/>
          <p:cNvSpPr>
            <a:spLocks noGrp="1"/>
          </p:cNvSpPr>
          <p:nvPr>
            <p:ph type="title"/>
          </p:nvPr>
        </p:nvSpPr>
        <p:spPr/>
        <p:txBody>
          <a:bodyPr/>
          <a:lstStyle/>
          <a:p>
            <a:r>
              <a:rPr lang="en-US" dirty="0" smtClean="0"/>
              <a:t>Demo: </a:t>
            </a:r>
            <a:r>
              <a:rPr lang="en-US" dirty="0" err="1" smtClean="0"/>
              <a:t>Aplicación</a:t>
            </a:r>
            <a:r>
              <a:rPr lang="en-US" dirty="0" smtClean="0"/>
              <a:t> de </a:t>
            </a:r>
            <a:r>
              <a:rPr lang="en-US" dirty="0" err="1" smtClean="0"/>
              <a:t>compras</a:t>
            </a:r>
            <a:r>
              <a:rPr lang="en-US" dirty="0" smtClean="0"/>
              <a:t/>
            </a:r>
            <a:br>
              <a:rPr lang="en-US" dirty="0" smtClean="0"/>
            </a:br>
            <a:endParaRPr lang="en-US" dirty="0"/>
          </a:p>
        </p:txBody>
      </p:sp>
    </p:spTree>
    <p:extLst>
      <p:ext uri="{BB962C8B-B14F-4D97-AF65-F5344CB8AC3E}">
        <p14:creationId xmlns:p14="http://schemas.microsoft.com/office/powerpoint/2010/main" val="26537270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s-ES" dirty="0"/>
              <a:t>http://aka.ms/DOTNETT5S1</a:t>
            </a:r>
            <a:r>
              <a:rPr lang="es-ES" dirty="0"/>
              <a:t> </a:t>
            </a:r>
            <a:endParaRPr lang="es-ES" dirty="0"/>
          </a:p>
        </p:txBody>
      </p:sp>
      <p:pic>
        <p:nvPicPr>
          <p:cNvPr id="4" name="Picture Placeholder 3"/>
          <p:cNvPicPr>
            <a:picLocks noGrp="1" noChangeAspect="1"/>
          </p:cNvPicPr>
          <p:nvPr>
            <p:ph type="pic" sz="quarter" idx="14"/>
          </p:nvPr>
        </p:nvPicPr>
        <p:blipFill>
          <a:blip r:embed="rId2"/>
          <a:srcRect t="68" b="68"/>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a:t>Roberto González</a:t>
            </a:r>
          </a:p>
          <a:p>
            <a:pPr lvl="0"/>
            <a:r>
              <a:rPr lang="en-US" dirty="0"/>
              <a:t>Software Developer </a:t>
            </a:r>
            <a:r>
              <a:rPr lang="en-US" dirty="0" smtClean="0"/>
              <a:t>– Plain Concepts</a:t>
            </a:r>
            <a:endParaRPr lang="en-US" dirty="0"/>
          </a:p>
          <a:p>
            <a:pPr lvl="0"/>
            <a:r>
              <a:rPr lang="en-US" dirty="0"/>
              <a:t>@</a:t>
            </a:r>
            <a:r>
              <a:rPr lang="en-US" dirty="0" err="1"/>
              <a:t>robertogg</a:t>
            </a:r>
            <a:endParaRPr lang="en-US" dirty="0"/>
          </a:p>
        </p:txBody>
      </p:sp>
      <p:sp>
        <p:nvSpPr>
          <p:cNvPr id="3" name="Text Placeholder 2"/>
          <p:cNvSpPr>
            <a:spLocks noGrp="1"/>
          </p:cNvSpPr>
          <p:nvPr>
            <p:ph type="body" sz="quarter" idx="13"/>
          </p:nvPr>
        </p:nvSpPr>
        <p:spPr/>
        <p:txBody>
          <a:bodyPr/>
          <a:lstStyle/>
          <a:p>
            <a:r>
              <a:rPr lang="es-ES" dirty="0"/>
              <a:t>http://aka.ms/DOTNETT5S1</a:t>
            </a:r>
            <a:r>
              <a:rPr lang="es-ES" dirty="0"/>
              <a:t> </a:t>
            </a:r>
            <a:endParaRPr lang="es-ES" dirty="0"/>
          </a:p>
        </p:txBody>
      </p:sp>
      <p:sp>
        <p:nvSpPr>
          <p:cNvPr id="4" name="Picture Placeholder 3"/>
          <p:cNvSpPr>
            <a:spLocks noGrp="1"/>
          </p:cNvSpPr>
          <p:nvPr>
            <p:ph type="pic" sz="quarter" idx="14"/>
          </p:nvPr>
        </p:nvSpPr>
        <p:spPr/>
      </p:sp>
      <p:pic>
        <p:nvPicPr>
          <p:cNvPr id="5" name="Picture Placeholder 3"/>
          <p:cNvPicPr>
            <a:picLocks noChangeAspect="1"/>
          </p:cNvPicPr>
          <p:nvPr/>
        </p:nvPicPr>
        <p:blipFill>
          <a:blip r:embed="rId2"/>
          <a:srcRect t="68" b="68"/>
          <a:stretch>
            <a:fillRect/>
          </a:stretch>
        </p:blipFill>
        <p:spPr>
          <a:xfrm>
            <a:off x="8046014" y="1215666"/>
            <a:ext cx="3523801" cy="3520440"/>
          </a:xfrm>
          <a:prstGeom prst="rect">
            <a:avLst/>
          </a:prstGeom>
        </p:spPr>
      </p:pic>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6249" y="1212850"/>
            <a:ext cx="7924801" cy="2579168"/>
          </a:xfrm>
        </p:spPr>
        <p:txBody>
          <a:bodyPr/>
          <a:lstStyle/>
          <a:p>
            <a:r>
              <a:rPr lang="en-US" sz="3600" dirty="0"/>
              <a:t>Software Developer at Plain Concepts</a:t>
            </a:r>
          </a:p>
          <a:p>
            <a:r>
              <a:rPr lang="en-US" sz="3600" dirty="0"/>
              <a:t>rgonzalez@plainconcepts.com</a:t>
            </a:r>
          </a:p>
          <a:p>
            <a:r>
              <a:rPr lang="en-US" sz="3600" dirty="0"/>
              <a:t>@</a:t>
            </a:r>
            <a:r>
              <a:rPr lang="en-US" sz="3600" dirty="0" err="1"/>
              <a:t>robertogg</a:t>
            </a:r>
            <a:endParaRPr lang="en-US" sz="3600" dirty="0"/>
          </a:p>
          <a:p>
            <a:r>
              <a:rPr lang="en-US" sz="3600" dirty="0"/>
              <a:t>http://github.com/robertogg</a:t>
            </a:r>
          </a:p>
        </p:txBody>
      </p:sp>
      <p:sp>
        <p:nvSpPr>
          <p:cNvPr id="3" name="Title 2"/>
          <p:cNvSpPr>
            <a:spLocks noGrp="1"/>
          </p:cNvSpPr>
          <p:nvPr>
            <p:ph type="title"/>
          </p:nvPr>
        </p:nvSpPr>
        <p:spPr/>
        <p:txBody>
          <a:bodyPr/>
          <a:lstStyle/>
          <a:p>
            <a:r>
              <a:rPr lang="es-ES" dirty="0" smtClean="0"/>
              <a:t>Roberto González</a:t>
            </a:r>
            <a:endParaRPr lang="es-ES" dirty="0"/>
          </a:p>
        </p:txBody>
      </p:sp>
      <p:pic>
        <p:nvPicPr>
          <p:cNvPr id="5" name="Picture Placeholder 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a:xfrm>
            <a:off x="274608" y="1585051"/>
            <a:ext cx="2971036" cy="2971415"/>
          </a:xfrm>
        </p:spPr>
      </p:pic>
      <p:pic>
        <p:nvPicPr>
          <p:cNvPr id="4" name="Picture 3"/>
          <p:cNvPicPr>
            <a:picLocks noChangeAspect="1"/>
          </p:cNvPicPr>
          <p:nvPr/>
        </p:nvPicPr>
        <p:blipFill>
          <a:blip r:embed="rId3"/>
          <a:stretch>
            <a:fillRect/>
          </a:stretch>
        </p:blipFill>
        <p:spPr>
          <a:xfrm>
            <a:off x="88" y="0"/>
            <a:ext cx="12434711" cy="6994525"/>
          </a:xfrm>
          <a:prstGeom prst="rect">
            <a:avLst/>
          </a:prstGeom>
        </p:spPr>
      </p:pic>
    </p:spTree>
    <p:extLst>
      <p:ext uri="{BB962C8B-B14F-4D97-AF65-F5344CB8AC3E}">
        <p14:creationId xmlns:p14="http://schemas.microsoft.com/office/powerpoint/2010/main" val="13502635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74607" y="1212859"/>
            <a:ext cx="11885683" cy="2769989"/>
          </a:xfrm>
          <a:prstGeom prst="rect">
            <a:avLst/>
          </a:prstGeom>
        </p:spPr>
        <p:txBody>
          <a:bodyPr/>
          <a:lstStyle/>
          <a:p>
            <a:r>
              <a:rPr lang="en-US" dirty="0" err="1" smtClean="0"/>
              <a:t>Microservicios</a:t>
            </a:r>
            <a:endParaRPr lang="en-US" dirty="0" smtClean="0"/>
          </a:p>
          <a:p>
            <a:r>
              <a:rPr lang="en-US" dirty="0" err="1" smtClean="0"/>
              <a:t>Plataforma</a:t>
            </a:r>
            <a:r>
              <a:rPr lang="en-US" dirty="0" smtClean="0"/>
              <a:t> Azure Service Fabric </a:t>
            </a:r>
          </a:p>
          <a:p>
            <a:r>
              <a:rPr lang="en-US" dirty="0" err="1" smtClean="0"/>
              <a:t>Modelos</a:t>
            </a:r>
            <a:r>
              <a:rPr lang="en-US" dirty="0" smtClean="0"/>
              <a:t> de </a:t>
            </a:r>
            <a:r>
              <a:rPr lang="en-US" dirty="0" err="1" smtClean="0"/>
              <a:t>programación</a:t>
            </a:r>
            <a:endParaRPr lang="en-US" dirty="0" smtClean="0"/>
          </a:p>
          <a:p>
            <a:endParaRPr lang="en-US" dirty="0"/>
          </a:p>
        </p:txBody>
      </p:sp>
      <p:sp>
        <p:nvSpPr>
          <p:cNvPr id="3" name="Title 2"/>
          <p:cNvSpPr>
            <a:spLocks noGrp="1"/>
          </p:cNvSpPr>
          <p:nvPr>
            <p:ph type="title"/>
          </p:nvPr>
        </p:nvSpPr>
        <p:spPr/>
        <p:txBody>
          <a:bodyPr/>
          <a:lstStyle/>
          <a:p>
            <a:r>
              <a:rPr lang="es-ES" dirty="0" smtClean="0"/>
              <a:t>Agenda</a:t>
            </a:r>
            <a:endParaRPr lang="es-ES" dirty="0"/>
          </a:p>
        </p:txBody>
      </p:sp>
      <p:grpSp>
        <p:nvGrpSpPr>
          <p:cNvPr id="8" name="Group 7"/>
          <p:cNvGrpSpPr/>
          <p:nvPr/>
        </p:nvGrpSpPr>
        <p:grpSpPr>
          <a:xfrm>
            <a:off x="8351044" y="764627"/>
            <a:ext cx="3663032" cy="3658873"/>
            <a:chOff x="513213" y="1516062"/>
            <a:chExt cx="4163327" cy="4158599"/>
          </a:xfrm>
          <a:solidFill>
            <a:srgbClr val="FFA800"/>
          </a:solidFill>
        </p:grpSpPr>
        <p:sp>
          <p:nvSpPr>
            <p:cNvPr id="10" name="Oval 9"/>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63202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smtClean="0"/>
              <a:t>Microservicios</a:t>
            </a:r>
            <a:endParaRPr lang="es-ES" dirty="0"/>
          </a:p>
        </p:txBody>
      </p:sp>
      <p:grpSp>
        <p:nvGrpSpPr>
          <p:cNvPr id="4" name="Group 3"/>
          <p:cNvGrpSpPr/>
          <p:nvPr/>
        </p:nvGrpSpPr>
        <p:grpSpPr>
          <a:xfrm>
            <a:off x="8274844" y="1668462"/>
            <a:ext cx="3663032" cy="3658873"/>
            <a:chOff x="513213" y="1516062"/>
            <a:chExt cx="4163327" cy="4158599"/>
          </a:xfrm>
          <a:solidFill>
            <a:srgbClr val="FFA800"/>
          </a:solidFill>
        </p:grpSpPr>
        <p:sp>
          <p:nvSpPr>
            <p:cNvPr id="5" name="Oval 4"/>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86193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07" y="1212859"/>
            <a:ext cx="11885683" cy="5401479"/>
          </a:xfrm>
        </p:spPr>
        <p:txBody>
          <a:bodyPr/>
          <a:lstStyle/>
          <a:p>
            <a:r>
              <a:rPr lang="es-ES" dirty="0" smtClean="0"/>
              <a:t>¿Qué son los </a:t>
            </a:r>
            <a:r>
              <a:rPr lang="es-ES" dirty="0" err="1" smtClean="0"/>
              <a:t>microservicios</a:t>
            </a:r>
            <a:r>
              <a:rPr lang="es-ES" dirty="0" smtClean="0"/>
              <a:t>?</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Tienen su propio modelo de datos y dominio.</a:t>
            </a:r>
          </a:p>
          <a:p>
            <a:pPr marL="1085726" lvl="2" indent="-514350">
              <a:buFont typeface="+mj-lt"/>
              <a:buAutoNum type="arabicPeriod"/>
            </a:pPr>
            <a:r>
              <a:rPr lang="es-ES" sz="2400" spc="-103" dirty="0" smtClean="0">
                <a:ln w="3175">
                  <a:noFill/>
                </a:ln>
                <a:latin typeface="+mj-lt"/>
                <a:cs typeface="Segoe UI" pitchFamily="34" charset="0"/>
              </a:rPr>
              <a:t>Diferentes tecnologías de almacenamiento</a:t>
            </a:r>
          </a:p>
          <a:p>
            <a:pPr marL="1085726" lvl="2" indent="-514350">
              <a:buFont typeface="+mj-lt"/>
              <a:buAutoNum type="arabicPeriod"/>
            </a:pPr>
            <a:r>
              <a:rPr lang="es-ES" sz="2400" spc="-103" dirty="0" smtClean="0">
                <a:ln w="3175">
                  <a:noFill/>
                </a:ln>
                <a:latin typeface="+mj-lt"/>
                <a:cs typeface="Segoe UI" pitchFamily="34" charset="0"/>
              </a:rPr>
              <a:t>Diferentes lenguajes de programación</a:t>
            </a:r>
          </a:p>
          <a:p>
            <a:pPr lvl="2"/>
            <a:endParaRPr lang="es-ES" sz="1800" spc="-103" dirty="0" smtClean="0">
              <a:ln w="3175">
                <a:noFill/>
              </a:ln>
              <a:gradFill>
                <a:gsLst>
                  <a:gs pos="1250">
                    <a:schemeClr val="tx1"/>
                  </a:gs>
                  <a:gs pos="100000">
                    <a:schemeClr val="tx1"/>
                  </a:gs>
                </a:gsLst>
                <a:lin ang="5400000" scaled="0"/>
              </a:gradFill>
              <a:cs typeface="Segoe UI" pitchFamily="34" charset="0"/>
            </a:endParaRP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Se deben desplegar y desarrollar de forma independiente.</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Se comunican entre si mediante interfaces y protocolos definidos</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Permanecen consistentes en caso de fallos</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Desarrollados por </a:t>
            </a:r>
            <a:r>
              <a:rPr lang="es-ES" sz="3600" spc="-103" smtClean="0">
                <a:ln w="3175">
                  <a:noFill/>
                </a:ln>
                <a:gradFill>
                  <a:gsLst>
                    <a:gs pos="1250">
                      <a:schemeClr val="tx1"/>
                    </a:gs>
                    <a:gs pos="100000">
                      <a:schemeClr val="tx1"/>
                    </a:gs>
                  </a:gsLst>
                  <a:lin ang="5400000" scaled="0"/>
                </a:gradFill>
                <a:cs typeface="Segoe UI" pitchFamily="34" charset="0"/>
              </a:rPr>
              <a:t>un equipo </a:t>
            </a:r>
            <a:r>
              <a:rPr lang="es-ES" sz="3600" spc="-103" dirty="0" smtClean="0">
                <a:ln w="3175">
                  <a:noFill/>
                </a:ln>
                <a:gradFill>
                  <a:gsLst>
                    <a:gs pos="1250">
                      <a:schemeClr val="tx1"/>
                    </a:gs>
                    <a:gs pos="100000">
                      <a:schemeClr val="tx1"/>
                    </a:gs>
                  </a:gsLst>
                  <a:lin ang="5400000" scaled="0"/>
                </a:gradFill>
                <a:cs typeface="Segoe UI" pitchFamily="34" charset="0"/>
              </a:rPr>
              <a:t>pequeño</a:t>
            </a:r>
            <a:endParaRPr lang="es-ES" sz="3600" spc="-103" dirty="0">
              <a:ln w="3175">
                <a:noFill/>
              </a:ln>
              <a:gradFill>
                <a:gsLst>
                  <a:gs pos="1250">
                    <a:schemeClr val="tx1"/>
                  </a:gs>
                  <a:gs pos="100000">
                    <a:schemeClr val="tx1"/>
                  </a:gs>
                </a:gsLst>
                <a:lin ang="5400000" scaled="0"/>
              </a:gradFill>
              <a:cs typeface="Segoe UI" pitchFamily="34" charset="0"/>
            </a:endParaRPr>
          </a:p>
        </p:txBody>
      </p:sp>
      <p:sp>
        <p:nvSpPr>
          <p:cNvPr id="6" name="Title 5"/>
          <p:cNvSpPr>
            <a:spLocks noGrp="1"/>
          </p:cNvSpPr>
          <p:nvPr>
            <p:ph type="title"/>
          </p:nvPr>
        </p:nvSpPr>
        <p:spPr/>
        <p:txBody>
          <a:bodyPr/>
          <a:lstStyle/>
          <a:p>
            <a:r>
              <a:rPr lang="es-ES" dirty="0" err="1" smtClean="0"/>
              <a:t>Microservicios</a:t>
            </a:r>
            <a:endParaRPr lang="es-ES" dirty="0"/>
          </a:p>
        </p:txBody>
      </p:sp>
    </p:spTree>
    <p:extLst>
      <p:ext uri="{BB962C8B-B14F-4D97-AF65-F5344CB8AC3E}">
        <p14:creationId xmlns:p14="http://schemas.microsoft.com/office/powerpoint/2010/main" val="14766100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58716" y="1592262"/>
            <a:ext cx="11885683" cy="3730252"/>
          </a:xfrm>
        </p:spPr>
        <p:txBody>
          <a:bodyPr/>
          <a:lstStyle/>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Mantenibilidad</a:t>
            </a:r>
            <a:endParaRPr lang="es-ES" sz="3600" spc="-103" dirty="0">
              <a:ln w="3175">
                <a:noFill/>
              </a:ln>
              <a:gradFill>
                <a:gsLst>
                  <a:gs pos="1250">
                    <a:schemeClr val="tx1"/>
                  </a:gs>
                  <a:gs pos="100000">
                    <a:schemeClr val="tx1"/>
                  </a:gs>
                </a:gsLst>
                <a:lin ang="5400000" scaled="0"/>
              </a:gradFill>
              <a:cs typeface="Segoe UI" pitchFamily="34" charset="0"/>
            </a:endParaRP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Escalabilidad de forma independiente</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Integración continua acelerando el tiempo de entrega.</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Evolución parcial del sistema</a:t>
            </a:r>
          </a:p>
          <a:p>
            <a:pPr marL="742950" indent="-742950">
              <a:buFont typeface="Arial" panose="020B0604020202020204" pitchFamily="34" charset="0"/>
              <a:buChar char="•"/>
            </a:pPr>
            <a:r>
              <a:rPr lang="es-ES" sz="3600" spc="-103" dirty="0" smtClean="0">
                <a:ln w="3175">
                  <a:noFill/>
                </a:ln>
                <a:gradFill>
                  <a:gsLst>
                    <a:gs pos="1250">
                      <a:schemeClr val="tx1"/>
                    </a:gs>
                    <a:gs pos="100000">
                      <a:schemeClr val="tx1"/>
                    </a:gs>
                  </a:gsLst>
                  <a:lin ang="5400000" scaled="0"/>
                </a:gradFill>
                <a:cs typeface="Segoe UI" pitchFamily="34" charset="0"/>
              </a:rPr>
              <a:t>Mayor densidad de servicios en el mismo HW</a:t>
            </a:r>
          </a:p>
          <a:p>
            <a:pPr marL="742950" indent="-742950">
              <a:buFont typeface="Arial" panose="020B0604020202020204" pitchFamily="34" charset="0"/>
              <a:buChar char="•"/>
            </a:pPr>
            <a:endParaRPr lang="es-ES" sz="3600" spc="-103" dirty="0">
              <a:ln w="3175">
                <a:noFill/>
              </a:ln>
              <a:gradFill>
                <a:gsLst>
                  <a:gs pos="1250">
                    <a:schemeClr val="tx1"/>
                  </a:gs>
                  <a:gs pos="100000">
                    <a:schemeClr val="tx1"/>
                  </a:gs>
                </a:gsLst>
                <a:lin ang="5400000" scaled="0"/>
              </a:gradFill>
              <a:cs typeface="Segoe UI" pitchFamily="34" charset="0"/>
            </a:endParaRPr>
          </a:p>
        </p:txBody>
      </p:sp>
      <p:sp>
        <p:nvSpPr>
          <p:cNvPr id="6" name="Title 5"/>
          <p:cNvSpPr>
            <a:spLocks noGrp="1"/>
          </p:cNvSpPr>
          <p:nvPr>
            <p:ph type="title"/>
          </p:nvPr>
        </p:nvSpPr>
        <p:spPr/>
        <p:txBody>
          <a:bodyPr/>
          <a:lstStyle/>
          <a:p>
            <a:r>
              <a:rPr lang="es-ES" dirty="0" smtClean="0"/>
              <a:t>Beneficios</a:t>
            </a:r>
            <a:endParaRPr lang="es-ES" dirty="0"/>
          </a:p>
        </p:txBody>
      </p:sp>
    </p:spTree>
    <p:extLst>
      <p:ext uri="{BB962C8B-B14F-4D97-AF65-F5344CB8AC3E}">
        <p14:creationId xmlns:p14="http://schemas.microsoft.com/office/powerpoint/2010/main" val="34128482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68" y="2117165"/>
            <a:ext cx="6323776" cy="1837298"/>
          </a:xfrm>
        </p:spPr>
        <p:txBody>
          <a:bodyPr/>
          <a:lstStyle/>
          <a:p>
            <a:r>
              <a:rPr lang="es-ES" dirty="0" err="1" smtClean="0"/>
              <a:t>Azure</a:t>
            </a:r>
            <a:r>
              <a:rPr lang="es-ES" dirty="0" smtClean="0"/>
              <a:t> </a:t>
            </a:r>
            <a:r>
              <a:rPr lang="es-ES" dirty="0" err="1" smtClean="0"/>
              <a:t>Service</a:t>
            </a:r>
            <a:r>
              <a:rPr lang="es-ES" dirty="0" smtClean="0"/>
              <a:t> </a:t>
            </a:r>
            <a:r>
              <a:rPr lang="es-ES" dirty="0" err="1" smtClean="0"/>
              <a:t>Fabric</a:t>
            </a:r>
            <a:endParaRPr lang="es-ES" dirty="0"/>
          </a:p>
        </p:txBody>
      </p:sp>
      <p:grpSp>
        <p:nvGrpSpPr>
          <p:cNvPr id="4" name="Group 3"/>
          <p:cNvGrpSpPr/>
          <p:nvPr/>
        </p:nvGrpSpPr>
        <p:grpSpPr>
          <a:xfrm>
            <a:off x="8274844" y="1668462"/>
            <a:ext cx="3663032" cy="3658873"/>
            <a:chOff x="513213" y="1516062"/>
            <a:chExt cx="4163327" cy="4158599"/>
          </a:xfrm>
          <a:solidFill>
            <a:srgbClr val="FFA800"/>
          </a:solidFill>
        </p:grpSpPr>
        <p:sp>
          <p:nvSpPr>
            <p:cNvPr id="5" name="Oval 4"/>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76893651"/>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ontrol xmlns="http://schemas.microsoft.com/VisualStudio/2011/storyboarding/control">
  <Id Name="efe5a390-2970-49e9-af59-9713de369ad9"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http://schemas.microsoft.com/office/2006/documentManagement/types"/>
    <ds:schemaRef ds:uri="http://purl.org/dc/elements/1.1/"/>
    <ds:schemaRef ds:uri="http://schemas.microsoft.com/office/2006/metadata/properties"/>
    <ds:schemaRef ds:uri="ed015050-a57a-4d39-9cd8-b09b64473eb7"/>
    <ds:schemaRef ds:uri="2b2dfeed-2da1-4ef4-b600-f5543001ef9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1489</TotalTime>
  <Words>1269</Words>
  <Application>Microsoft Office PowerPoint</Application>
  <PresentationFormat>Custom</PresentationFormat>
  <Paragraphs>258</Paragraphs>
  <Slides>27</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Avenir LT Pro 45 Book</vt:lpstr>
      <vt:lpstr>Calibri</vt:lpstr>
      <vt:lpstr>Consolas</vt:lpstr>
      <vt:lpstr>ＭＳ Ｐゴシック</vt:lpstr>
      <vt:lpstr>Segoe UI</vt:lpstr>
      <vt:lpstr>Segoe UI Black</vt:lpstr>
      <vt:lpstr>Segoe UI Light</vt:lpstr>
      <vt:lpstr>Segoe UI Semibold</vt:lpstr>
      <vt:lpstr>Segoe UI Semilight</vt:lpstr>
      <vt:lpstr>Wingdings</vt:lpstr>
      <vt:lpstr>5-30629_Build_Template_WHITE</vt:lpstr>
      <vt:lpstr>PowerPoint Presentation</vt:lpstr>
      <vt:lpstr>Microservicios con Azure Service Fabric</vt:lpstr>
      <vt:lpstr>PowerPoint Presentation</vt:lpstr>
      <vt:lpstr>Roberto González</vt:lpstr>
      <vt:lpstr>Agenda</vt:lpstr>
      <vt:lpstr>Microservicios</vt:lpstr>
      <vt:lpstr>Microservicios</vt:lpstr>
      <vt:lpstr>Beneficios</vt:lpstr>
      <vt:lpstr>Azure Service Fabric</vt:lpstr>
      <vt:lpstr>Microsoft Azure Service Fabric Una plataforma para aplicaciones basadas en microservicios segura y escalable</vt:lpstr>
      <vt:lpstr>Batalla durante 5 años</vt:lpstr>
      <vt:lpstr>Service Fabric con microservicios</vt:lpstr>
      <vt:lpstr>¿Qué puedes hacer con Service Fabric?</vt:lpstr>
      <vt:lpstr>PowerPoint Presentation</vt:lpstr>
      <vt:lpstr>Reliable Collections</vt:lpstr>
      <vt:lpstr>Reliable Collections</vt:lpstr>
      <vt:lpstr>Demo: wizard de creación de servicios y explorador</vt:lpstr>
      <vt:lpstr>Aplicaciones Service Fabric </vt:lpstr>
      <vt:lpstr>Reliable Actors API</vt:lpstr>
      <vt:lpstr>Demo: Reliable Actors API</vt:lpstr>
      <vt:lpstr>Reliable Services API</vt:lpstr>
      <vt:lpstr>Demo: Reliable Services API </vt:lpstr>
      <vt:lpstr>Particionamiento de servicios</vt:lpstr>
      <vt:lpstr>PowerPoint Presentation</vt:lpstr>
      <vt:lpstr>Demo: Aplicación de compras </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Roberto González Gómez</cp:lastModifiedBy>
  <cp:revision>182</cp:revision>
  <dcterms:created xsi:type="dcterms:W3CDTF">2015-04-07T19:39:07Z</dcterms:created>
  <dcterms:modified xsi:type="dcterms:W3CDTF">2016-02-23T12:55:39Z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